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6" r:id="rId10"/>
    <p:sldId id="266" r:id="rId11"/>
    <p:sldId id="267" r:id="rId12"/>
    <p:sldId id="268" r:id="rId13"/>
    <p:sldId id="271" r:id="rId14"/>
    <p:sldId id="277" r:id="rId15"/>
    <p:sldId id="270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2112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E51D9F-F661-1542-BA14-F8B1E1DA85DB}" type="doc">
      <dgm:prSet loTypeId="urn:microsoft.com/office/officeart/2008/layout/HorizontalMultiLevelHierarchy" loCatId="" qsTypeId="urn:microsoft.com/office/officeart/2005/8/quickstyle/simple4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16E28028-CDB7-A446-9EC3-5B1EB5BB1DF2}">
      <dgm:prSet phldrT="[Text]" custT="1"/>
      <dgm:spPr/>
      <dgm:t>
        <a:bodyPr/>
        <a:lstStyle/>
        <a:p>
          <a:r>
            <a:rPr lang="en-US" sz="4000" dirty="0" smtClean="0"/>
            <a:t>Reasons</a:t>
          </a:r>
        </a:p>
        <a:p>
          <a:r>
            <a:rPr lang="en-US" sz="2400" dirty="0" err="1" smtClean="0"/>
            <a:t>Lightbown</a:t>
          </a:r>
          <a:r>
            <a:rPr lang="en-US" sz="2400" dirty="0" smtClean="0"/>
            <a:t> &amp; </a:t>
          </a:r>
          <a:r>
            <a:rPr lang="en-US" sz="2400" dirty="0" err="1" smtClean="0"/>
            <a:t>Spada</a:t>
          </a:r>
          <a:r>
            <a:rPr lang="en-US" sz="2400" dirty="0" smtClean="0"/>
            <a:t> (1999) </a:t>
          </a:r>
          <a:endParaRPr lang="en-US" sz="2400" dirty="0"/>
        </a:p>
      </dgm:t>
    </dgm:pt>
    <dgm:pt modelId="{94C594CF-0C6C-DC4D-9C5B-91401968E451}" type="parTrans" cxnId="{5EA8F464-6E4E-664E-BEEC-50560F7BD2BE}">
      <dgm:prSet/>
      <dgm:spPr/>
      <dgm:t>
        <a:bodyPr/>
        <a:lstStyle/>
        <a:p>
          <a:endParaRPr lang="en-US"/>
        </a:p>
      </dgm:t>
    </dgm:pt>
    <dgm:pt modelId="{8E1FA446-A536-8A43-9DE5-C0F728304DBE}" type="sibTrans" cxnId="{5EA8F464-6E4E-664E-BEEC-50560F7BD2BE}">
      <dgm:prSet/>
      <dgm:spPr/>
      <dgm:t>
        <a:bodyPr/>
        <a:lstStyle/>
        <a:p>
          <a:endParaRPr lang="en-US"/>
        </a:p>
      </dgm:t>
    </dgm:pt>
    <dgm:pt modelId="{0D622D5A-BAF1-524E-9227-470568EE90C5}">
      <dgm:prSet phldrT="[Text]"/>
      <dgm:spPr/>
      <dgm:t>
        <a:bodyPr/>
        <a:lstStyle/>
        <a:p>
          <a:r>
            <a:rPr lang="en-US" dirty="0" smtClean="0"/>
            <a:t>Integration</a:t>
          </a:r>
          <a:endParaRPr lang="en-US" dirty="0"/>
        </a:p>
      </dgm:t>
    </dgm:pt>
    <dgm:pt modelId="{0F2711CE-A25C-7C46-A5E5-31ACD2E16892}" type="parTrans" cxnId="{5D73315C-4247-B64A-B13E-06672EEE5139}">
      <dgm:prSet/>
      <dgm:spPr/>
      <dgm:t>
        <a:bodyPr/>
        <a:lstStyle/>
        <a:p>
          <a:endParaRPr lang="en-US"/>
        </a:p>
      </dgm:t>
    </dgm:pt>
    <dgm:pt modelId="{FF6A7946-6137-D04C-9361-C7EF67256D17}" type="sibTrans" cxnId="{5D73315C-4247-B64A-B13E-06672EEE5139}">
      <dgm:prSet/>
      <dgm:spPr/>
      <dgm:t>
        <a:bodyPr/>
        <a:lstStyle/>
        <a:p>
          <a:endParaRPr lang="en-US"/>
        </a:p>
      </dgm:t>
    </dgm:pt>
    <dgm:pt modelId="{E5EB6A9F-3DCD-094E-A59D-8909FCB0D2F9}">
      <dgm:prSet phldrT="[Text]"/>
      <dgm:spPr/>
      <dgm:t>
        <a:bodyPr/>
        <a:lstStyle/>
        <a:p>
          <a:r>
            <a:rPr lang="en-US" dirty="0" smtClean="0"/>
            <a:t>Overgeneralization </a:t>
          </a:r>
          <a:endParaRPr lang="en-US" dirty="0"/>
        </a:p>
      </dgm:t>
    </dgm:pt>
    <dgm:pt modelId="{5E727980-EA8E-9B4B-8A4B-1FAD97258443}" type="parTrans" cxnId="{84D09639-EAB0-7349-9814-CEEF9E3D175D}">
      <dgm:prSet/>
      <dgm:spPr/>
      <dgm:t>
        <a:bodyPr/>
        <a:lstStyle/>
        <a:p>
          <a:endParaRPr lang="en-US"/>
        </a:p>
      </dgm:t>
    </dgm:pt>
    <dgm:pt modelId="{81C26A5E-6362-964E-AA11-89500FA05291}" type="sibTrans" cxnId="{84D09639-EAB0-7349-9814-CEEF9E3D175D}">
      <dgm:prSet/>
      <dgm:spPr/>
      <dgm:t>
        <a:bodyPr/>
        <a:lstStyle/>
        <a:p>
          <a:endParaRPr lang="en-US"/>
        </a:p>
      </dgm:t>
    </dgm:pt>
    <dgm:pt modelId="{16BB863B-4F05-874F-8125-E0B3405C86D7}">
      <dgm:prSet phldrT="[Text]"/>
      <dgm:spPr/>
      <dgm:t>
        <a:bodyPr/>
        <a:lstStyle/>
        <a:p>
          <a:r>
            <a:rPr lang="en-US" dirty="0" smtClean="0"/>
            <a:t>First Language Transfer </a:t>
          </a:r>
          <a:endParaRPr lang="en-US" dirty="0"/>
        </a:p>
      </dgm:t>
    </dgm:pt>
    <dgm:pt modelId="{338D70A2-2B38-3947-95E8-79CF3CA11F86}" type="parTrans" cxnId="{7351D6C9-B4CB-1D42-A57B-DE5ACA645098}">
      <dgm:prSet/>
      <dgm:spPr/>
      <dgm:t>
        <a:bodyPr/>
        <a:lstStyle/>
        <a:p>
          <a:endParaRPr lang="en-US"/>
        </a:p>
      </dgm:t>
    </dgm:pt>
    <dgm:pt modelId="{442966C8-2F15-E947-BB0A-8A77B6474B0F}" type="sibTrans" cxnId="{7351D6C9-B4CB-1D42-A57B-DE5ACA645098}">
      <dgm:prSet/>
      <dgm:spPr/>
      <dgm:t>
        <a:bodyPr/>
        <a:lstStyle/>
        <a:p>
          <a:endParaRPr lang="en-US"/>
        </a:p>
      </dgm:t>
    </dgm:pt>
    <dgm:pt modelId="{AB42C061-E72C-4740-9191-BED2F5514F7B}" type="pres">
      <dgm:prSet presAssocID="{28E51D9F-F661-1542-BA14-F8B1E1DA85DB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ECC71F1-ABC3-444E-BBD5-ED8855A5DBD7}" type="pres">
      <dgm:prSet presAssocID="{16E28028-CDB7-A446-9EC3-5B1EB5BB1DF2}" presName="root1" presStyleCnt="0"/>
      <dgm:spPr/>
    </dgm:pt>
    <dgm:pt modelId="{A13B7ECD-30CB-C842-B226-7B82193B0084}" type="pres">
      <dgm:prSet presAssocID="{16E28028-CDB7-A446-9EC3-5B1EB5BB1DF2}" presName="LevelOneTextNode" presStyleLbl="node0" presStyleIdx="0" presStyleCnt="1" custAng="5400000" custScaleX="202104" custScaleY="48862" custLinFactNeighborX="-85896" custLinFactNeighborY="-95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67BDC00-6F69-984C-8ADF-A22EF1E95958}" type="pres">
      <dgm:prSet presAssocID="{16E28028-CDB7-A446-9EC3-5B1EB5BB1DF2}" presName="level2hierChild" presStyleCnt="0"/>
      <dgm:spPr/>
    </dgm:pt>
    <dgm:pt modelId="{4BE9D7E2-CAC1-7847-A29A-D269CE63571A}" type="pres">
      <dgm:prSet presAssocID="{0F2711CE-A25C-7C46-A5E5-31ACD2E16892}" presName="conn2-1" presStyleLbl="parChTrans1D2" presStyleIdx="0" presStyleCnt="3"/>
      <dgm:spPr/>
      <dgm:t>
        <a:bodyPr/>
        <a:lstStyle/>
        <a:p>
          <a:endParaRPr lang="en-US"/>
        </a:p>
      </dgm:t>
    </dgm:pt>
    <dgm:pt modelId="{1A00AA06-9119-B743-82E5-6C298FEE20F5}" type="pres">
      <dgm:prSet presAssocID="{0F2711CE-A25C-7C46-A5E5-31ACD2E16892}" presName="connTx" presStyleLbl="parChTrans1D2" presStyleIdx="0" presStyleCnt="3"/>
      <dgm:spPr/>
      <dgm:t>
        <a:bodyPr/>
        <a:lstStyle/>
        <a:p>
          <a:endParaRPr lang="en-US"/>
        </a:p>
      </dgm:t>
    </dgm:pt>
    <dgm:pt modelId="{DAF71DB2-A864-1C41-B002-2D1113D767B9}" type="pres">
      <dgm:prSet presAssocID="{0D622D5A-BAF1-524E-9227-470568EE90C5}" presName="root2" presStyleCnt="0"/>
      <dgm:spPr/>
    </dgm:pt>
    <dgm:pt modelId="{45553564-44E2-AD4B-B300-895FDE82C6A0}" type="pres">
      <dgm:prSet presAssocID="{0D622D5A-BAF1-524E-9227-470568EE90C5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1D2C81D-AD56-924D-91BD-C701A3DCAC6E}" type="pres">
      <dgm:prSet presAssocID="{0D622D5A-BAF1-524E-9227-470568EE90C5}" presName="level3hierChild" presStyleCnt="0"/>
      <dgm:spPr/>
    </dgm:pt>
    <dgm:pt modelId="{A47461FE-F417-A04F-B104-CE8C16812523}" type="pres">
      <dgm:prSet presAssocID="{5E727980-EA8E-9B4B-8A4B-1FAD97258443}" presName="conn2-1" presStyleLbl="parChTrans1D2" presStyleIdx="1" presStyleCnt="3"/>
      <dgm:spPr/>
      <dgm:t>
        <a:bodyPr/>
        <a:lstStyle/>
        <a:p>
          <a:endParaRPr lang="en-US"/>
        </a:p>
      </dgm:t>
    </dgm:pt>
    <dgm:pt modelId="{6B6888AA-0D57-6D48-8902-9352A29D1CB3}" type="pres">
      <dgm:prSet presAssocID="{5E727980-EA8E-9B4B-8A4B-1FAD97258443}" presName="connTx" presStyleLbl="parChTrans1D2" presStyleIdx="1" presStyleCnt="3"/>
      <dgm:spPr/>
      <dgm:t>
        <a:bodyPr/>
        <a:lstStyle/>
        <a:p>
          <a:endParaRPr lang="en-US"/>
        </a:p>
      </dgm:t>
    </dgm:pt>
    <dgm:pt modelId="{98271EFE-057B-FB4A-AFA5-5497AF05D9F8}" type="pres">
      <dgm:prSet presAssocID="{E5EB6A9F-3DCD-094E-A59D-8909FCB0D2F9}" presName="root2" presStyleCnt="0"/>
      <dgm:spPr/>
    </dgm:pt>
    <dgm:pt modelId="{552E9086-5B9C-094A-BE69-F5C3C7CB2656}" type="pres">
      <dgm:prSet presAssocID="{E5EB6A9F-3DCD-094E-A59D-8909FCB0D2F9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7A4AD30-6C7D-8C41-B185-516C2401101D}" type="pres">
      <dgm:prSet presAssocID="{E5EB6A9F-3DCD-094E-A59D-8909FCB0D2F9}" presName="level3hierChild" presStyleCnt="0"/>
      <dgm:spPr/>
    </dgm:pt>
    <dgm:pt modelId="{FF9450C8-2731-834D-9565-F92F11DAE4F5}" type="pres">
      <dgm:prSet presAssocID="{338D70A2-2B38-3947-95E8-79CF3CA11F86}" presName="conn2-1" presStyleLbl="parChTrans1D2" presStyleIdx="2" presStyleCnt="3"/>
      <dgm:spPr/>
      <dgm:t>
        <a:bodyPr/>
        <a:lstStyle/>
        <a:p>
          <a:endParaRPr lang="en-US"/>
        </a:p>
      </dgm:t>
    </dgm:pt>
    <dgm:pt modelId="{FD9C01CA-6A83-5A4C-9E4D-8FEDDB25BF68}" type="pres">
      <dgm:prSet presAssocID="{338D70A2-2B38-3947-95E8-79CF3CA11F86}" presName="connTx" presStyleLbl="parChTrans1D2" presStyleIdx="2" presStyleCnt="3"/>
      <dgm:spPr/>
      <dgm:t>
        <a:bodyPr/>
        <a:lstStyle/>
        <a:p>
          <a:endParaRPr lang="en-US"/>
        </a:p>
      </dgm:t>
    </dgm:pt>
    <dgm:pt modelId="{D97301F5-3E06-674B-8F13-04125D685EFD}" type="pres">
      <dgm:prSet presAssocID="{16BB863B-4F05-874F-8125-E0B3405C86D7}" presName="root2" presStyleCnt="0"/>
      <dgm:spPr/>
    </dgm:pt>
    <dgm:pt modelId="{7C62B5C3-C330-D94E-AA98-8A063A372D76}" type="pres">
      <dgm:prSet presAssocID="{16BB863B-4F05-874F-8125-E0B3405C86D7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27B7CDC-FBDE-8A41-98E1-A224EC7A71B0}" type="pres">
      <dgm:prSet presAssocID="{16BB863B-4F05-874F-8125-E0B3405C86D7}" presName="level3hierChild" presStyleCnt="0"/>
      <dgm:spPr/>
    </dgm:pt>
  </dgm:ptLst>
  <dgm:cxnLst>
    <dgm:cxn modelId="{B631B97F-F3E8-EF4B-87C6-0DE63F8C4512}" type="presOf" srcId="{0F2711CE-A25C-7C46-A5E5-31ACD2E16892}" destId="{1A00AA06-9119-B743-82E5-6C298FEE20F5}" srcOrd="1" destOrd="0" presId="urn:microsoft.com/office/officeart/2008/layout/HorizontalMultiLevelHierarchy"/>
    <dgm:cxn modelId="{5EA8F464-6E4E-664E-BEEC-50560F7BD2BE}" srcId="{28E51D9F-F661-1542-BA14-F8B1E1DA85DB}" destId="{16E28028-CDB7-A446-9EC3-5B1EB5BB1DF2}" srcOrd="0" destOrd="0" parTransId="{94C594CF-0C6C-DC4D-9C5B-91401968E451}" sibTransId="{8E1FA446-A536-8A43-9DE5-C0F728304DBE}"/>
    <dgm:cxn modelId="{84D09639-EAB0-7349-9814-CEEF9E3D175D}" srcId="{16E28028-CDB7-A446-9EC3-5B1EB5BB1DF2}" destId="{E5EB6A9F-3DCD-094E-A59D-8909FCB0D2F9}" srcOrd="1" destOrd="0" parTransId="{5E727980-EA8E-9B4B-8A4B-1FAD97258443}" sibTransId="{81C26A5E-6362-964E-AA11-89500FA05291}"/>
    <dgm:cxn modelId="{C09EFEAD-B752-6A4F-BDDB-6D3C4E5D8760}" type="presOf" srcId="{28E51D9F-F661-1542-BA14-F8B1E1DA85DB}" destId="{AB42C061-E72C-4740-9191-BED2F5514F7B}" srcOrd="0" destOrd="0" presId="urn:microsoft.com/office/officeart/2008/layout/HorizontalMultiLevelHierarchy"/>
    <dgm:cxn modelId="{5FCA336A-FBB8-B64F-9715-5A37058FD010}" type="presOf" srcId="{E5EB6A9F-3DCD-094E-A59D-8909FCB0D2F9}" destId="{552E9086-5B9C-094A-BE69-F5C3C7CB2656}" srcOrd="0" destOrd="0" presId="urn:microsoft.com/office/officeart/2008/layout/HorizontalMultiLevelHierarchy"/>
    <dgm:cxn modelId="{5D73315C-4247-B64A-B13E-06672EEE5139}" srcId="{16E28028-CDB7-A446-9EC3-5B1EB5BB1DF2}" destId="{0D622D5A-BAF1-524E-9227-470568EE90C5}" srcOrd="0" destOrd="0" parTransId="{0F2711CE-A25C-7C46-A5E5-31ACD2E16892}" sibTransId="{FF6A7946-6137-D04C-9361-C7EF67256D17}"/>
    <dgm:cxn modelId="{9C90EDA9-31BB-3847-98F0-DE78ADF3C1E6}" type="presOf" srcId="{0D622D5A-BAF1-524E-9227-470568EE90C5}" destId="{45553564-44E2-AD4B-B300-895FDE82C6A0}" srcOrd="0" destOrd="0" presId="urn:microsoft.com/office/officeart/2008/layout/HorizontalMultiLevelHierarchy"/>
    <dgm:cxn modelId="{654A1AEB-0D8E-1146-9216-AD3F8DFCCFB5}" type="presOf" srcId="{338D70A2-2B38-3947-95E8-79CF3CA11F86}" destId="{FF9450C8-2731-834D-9565-F92F11DAE4F5}" srcOrd="0" destOrd="0" presId="urn:microsoft.com/office/officeart/2008/layout/HorizontalMultiLevelHierarchy"/>
    <dgm:cxn modelId="{8582D939-6C7B-DF46-8F41-5A007302F1BB}" type="presOf" srcId="{5E727980-EA8E-9B4B-8A4B-1FAD97258443}" destId="{6B6888AA-0D57-6D48-8902-9352A29D1CB3}" srcOrd="1" destOrd="0" presId="urn:microsoft.com/office/officeart/2008/layout/HorizontalMultiLevelHierarchy"/>
    <dgm:cxn modelId="{0E59CABD-37E6-524D-9526-65E0EA467F4F}" type="presOf" srcId="{16E28028-CDB7-A446-9EC3-5B1EB5BB1DF2}" destId="{A13B7ECD-30CB-C842-B226-7B82193B0084}" srcOrd="0" destOrd="0" presId="urn:microsoft.com/office/officeart/2008/layout/HorizontalMultiLevelHierarchy"/>
    <dgm:cxn modelId="{3B18A229-EBD1-F94F-B6E5-3275F8108272}" type="presOf" srcId="{5E727980-EA8E-9B4B-8A4B-1FAD97258443}" destId="{A47461FE-F417-A04F-B104-CE8C16812523}" srcOrd="0" destOrd="0" presId="urn:microsoft.com/office/officeart/2008/layout/HorizontalMultiLevelHierarchy"/>
    <dgm:cxn modelId="{323B8C81-A514-C941-8C6C-774A98A2816B}" type="presOf" srcId="{338D70A2-2B38-3947-95E8-79CF3CA11F86}" destId="{FD9C01CA-6A83-5A4C-9E4D-8FEDDB25BF68}" srcOrd="1" destOrd="0" presId="urn:microsoft.com/office/officeart/2008/layout/HorizontalMultiLevelHierarchy"/>
    <dgm:cxn modelId="{A6852A5D-195F-C64D-B8B2-DC3F3226C6DE}" type="presOf" srcId="{16BB863B-4F05-874F-8125-E0B3405C86D7}" destId="{7C62B5C3-C330-D94E-AA98-8A063A372D76}" srcOrd="0" destOrd="0" presId="urn:microsoft.com/office/officeart/2008/layout/HorizontalMultiLevelHierarchy"/>
    <dgm:cxn modelId="{7351D6C9-B4CB-1D42-A57B-DE5ACA645098}" srcId="{16E28028-CDB7-A446-9EC3-5B1EB5BB1DF2}" destId="{16BB863B-4F05-874F-8125-E0B3405C86D7}" srcOrd="2" destOrd="0" parTransId="{338D70A2-2B38-3947-95E8-79CF3CA11F86}" sibTransId="{442966C8-2F15-E947-BB0A-8A77B6474B0F}"/>
    <dgm:cxn modelId="{414AC331-7606-C34B-B937-EBC4B5139FB1}" type="presOf" srcId="{0F2711CE-A25C-7C46-A5E5-31ACD2E16892}" destId="{4BE9D7E2-CAC1-7847-A29A-D269CE63571A}" srcOrd="0" destOrd="0" presId="urn:microsoft.com/office/officeart/2008/layout/HorizontalMultiLevelHierarchy"/>
    <dgm:cxn modelId="{439F7BB8-B40A-6444-96BD-F7B8782DC851}" type="presParOf" srcId="{AB42C061-E72C-4740-9191-BED2F5514F7B}" destId="{4ECC71F1-ABC3-444E-BBD5-ED8855A5DBD7}" srcOrd="0" destOrd="0" presId="urn:microsoft.com/office/officeart/2008/layout/HorizontalMultiLevelHierarchy"/>
    <dgm:cxn modelId="{78DC2A79-DA73-E942-B99F-AFBE00D6572A}" type="presParOf" srcId="{4ECC71F1-ABC3-444E-BBD5-ED8855A5DBD7}" destId="{A13B7ECD-30CB-C842-B226-7B82193B0084}" srcOrd="0" destOrd="0" presId="urn:microsoft.com/office/officeart/2008/layout/HorizontalMultiLevelHierarchy"/>
    <dgm:cxn modelId="{E79F7E2A-2A68-CF46-ACEA-AC6A8B20F75A}" type="presParOf" srcId="{4ECC71F1-ABC3-444E-BBD5-ED8855A5DBD7}" destId="{067BDC00-6F69-984C-8ADF-A22EF1E95958}" srcOrd="1" destOrd="0" presId="urn:microsoft.com/office/officeart/2008/layout/HorizontalMultiLevelHierarchy"/>
    <dgm:cxn modelId="{5819BEF0-2408-F241-A061-01FCEC7B2CFB}" type="presParOf" srcId="{067BDC00-6F69-984C-8ADF-A22EF1E95958}" destId="{4BE9D7E2-CAC1-7847-A29A-D269CE63571A}" srcOrd="0" destOrd="0" presId="urn:microsoft.com/office/officeart/2008/layout/HorizontalMultiLevelHierarchy"/>
    <dgm:cxn modelId="{39E22412-4BFD-FD4C-A042-2088E7205C45}" type="presParOf" srcId="{4BE9D7E2-CAC1-7847-A29A-D269CE63571A}" destId="{1A00AA06-9119-B743-82E5-6C298FEE20F5}" srcOrd="0" destOrd="0" presId="urn:microsoft.com/office/officeart/2008/layout/HorizontalMultiLevelHierarchy"/>
    <dgm:cxn modelId="{2ED5FA7D-EA7B-E14D-ACBE-0689DC2D5316}" type="presParOf" srcId="{067BDC00-6F69-984C-8ADF-A22EF1E95958}" destId="{DAF71DB2-A864-1C41-B002-2D1113D767B9}" srcOrd="1" destOrd="0" presId="urn:microsoft.com/office/officeart/2008/layout/HorizontalMultiLevelHierarchy"/>
    <dgm:cxn modelId="{DDCB0C30-07AF-1E4B-888D-7BF077F1EB66}" type="presParOf" srcId="{DAF71DB2-A864-1C41-B002-2D1113D767B9}" destId="{45553564-44E2-AD4B-B300-895FDE82C6A0}" srcOrd="0" destOrd="0" presId="urn:microsoft.com/office/officeart/2008/layout/HorizontalMultiLevelHierarchy"/>
    <dgm:cxn modelId="{70AE473F-791A-B948-A3E2-45236D5B1279}" type="presParOf" srcId="{DAF71DB2-A864-1C41-B002-2D1113D767B9}" destId="{21D2C81D-AD56-924D-91BD-C701A3DCAC6E}" srcOrd="1" destOrd="0" presId="urn:microsoft.com/office/officeart/2008/layout/HorizontalMultiLevelHierarchy"/>
    <dgm:cxn modelId="{6A429AEA-EEF5-0641-A3BD-EA898695F107}" type="presParOf" srcId="{067BDC00-6F69-984C-8ADF-A22EF1E95958}" destId="{A47461FE-F417-A04F-B104-CE8C16812523}" srcOrd="2" destOrd="0" presId="urn:microsoft.com/office/officeart/2008/layout/HorizontalMultiLevelHierarchy"/>
    <dgm:cxn modelId="{2C2CAB09-BD70-EF4A-8ACB-35A3C7EA9BE5}" type="presParOf" srcId="{A47461FE-F417-A04F-B104-CE8C16812523}" destId="{6B6888AA-0D57-6D48-8902-9352A29D1CB3}" srcOrd="0" destOrd="0" presId="urn:microsoft.com/office/officeart/2008/layout/HorizontalMultiLevelHierarchy"/>
    <dgm:cxn modelId="{F9A2D429-BF21-7043-A1A0-893D1CBBF2DB}" type="presParOf" srcId="{067BDC00-6F69-984C-8ADF-A22EF1E95958}" destId="{98271EFE-057B-FB4A-AFA5-5497AF05D9F8}" srcOrd="3" destOrd="0" presId="urn:microsoft.com/office/officeart/2008/layout/HorizontalMultiLevelHierarchy"/>
    <dgm:cxn modelId="{6D85A270-8D45-D142-9588-359845234C1A}" type="presParOf" srcId="{98271EFE-057B-FB4A-AFA5-5497AF05D9F8}" destId="{552E9086-5B9C-094A-BE69-F5C3C7CB2656}" srcOrd="0" destOrd="0" presId="urn:microsoft.com/office/officeart/2008/layout/HorizontalMultiLevelHierarchy"/>
    <dgm:cxn modelId="{D8641A0A-F9C9-C742-963B-0BEEA954896C}" type="presParOf" srcId="{98271EFE-057B-FB4A-AFA5-5497AF05D9F8}" destId="{E7A4AD30-6C7D-8C41-B185-516C2401101D}" srcOrd="1" destOrd="0" presId="urn:microsoft.com/office/officeart/2008/layout/HorizontalMultiLevelHierarchy"/>
    <dgm:cxn modelId="{127E202A-466B-494D-9AE7-7DFEFA336504}" type="presParOf" srcId="{067BDC00-6F69-984C-8ADF-A22EF1E95958}" destId="{FF9450C8-2731-834D-9565-F92F11DAE4F5}" srcOrd="4" destOrd="0" presId="urn:microsoft.com/office/officeart/2008/layout/HorizontalMultiLevelHierarchy"/>
    <dgm:cxn modelId="{1C3F2BA3-4A70-E848-A91B-9743A608CB09}" type="presParOf" srcId="{FF9450C8-2731-834D-9565-F92F11DAE4F5}" destId="{FD9C01CA-6A83-5A4C-9E4D-8FEDDB25BF68}" srcOrd="0" destOrd="0" presId="urn:microsoft.com/office/officeart/2008/layout/HorizontalMultiLevelHierarchy"/>
    <dgm:cxn modelId="{3A1D1A40-5A96-7F43-8B85-12C8D69A3872}" type="presParOf" srcId="{067BDC00-6F69-984C-8ADF-A22EF1E95958}" destId="{D97301F5-3E06-674B-8F13-04125D685EFD}" srcOrd="5" destOrd="0" presId="urn:microsoft.com/office/officeart/2008/layout/HorizontalMultiLevelHierarchy"/>
    <dgm:cxn modelId="{5A01C1C5-B872-0E4A-85E0-E087C8063D92}" type="presParOf" srcId="{D97301F5-3E06-674B-8F13-04125D685EFD}" destId="{7C62B5C3-C330-D94E-AA98-8A063A372D76}" srcOrd="0" destOrd="0" presId="urn:microsoft.com/office/officeart/2008/layout/HorizontalMultiLevelHierarchy"/>
    <dgm:cxn modelId="{A3610CB7-AD11-8646-8FF9-7C204A464756}" type="presParOf" srcId="{D97301F5-3E06-674B-8F13-04125D685EFD}" destId="{427B7CDC-FBDE-8A41-98E1-A224EC7A71B0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D906AFD-F052-8045-884A-1600691D2D28}" type="doc">
      <dgm:prSet loTypeId="urn:microsoft.com/office/officeart/2005/8/layout/vProcess5" loCatId="" qsTypeId="urn:microsoft.com/office/officeart/2005/8/quickstyle/simple4" qsCatId="simple" csTypeId="urn:microsoft.com/office/officeart/2005/8/colors/accent0_1" csCatId="mainScheme" phldr="1"/>
      <dgm:spPr/>
    </dgm:pt>
    <dgm:pt modelId="{96F43CAE-258B-E949-8BB4-64D85EEDBB6B}">
      <dgm:prSet phldrT="[Text]"/>
      <dgm:spPr/>
      <dgm:t>
        <a:bodyPr/>
        <a:lstStyle/>
        <a:p>
          <a:r>
            <a:rPr lang="en-US" dirty="0" smtClean="0"/>
            <a:t>Erroneous production </a:t>
          </a:r>
          <a:endParaRPr lang="en-US" dirty="0"/>
        </a:p>
      </dgm:t>
    </dgm:pt>
    <dgm:pt modelId="{341B8A80-615E-9C4D-AB8E-B6513DA514C5}" type="parTrans" cxnId="{7FC0C9FF-277E-AB47-A278-1CEA79F6BD8A}">
      <dgm:prSet/>
      <dgm:spPr/>
      <dgm:t>
        <a:bodyPr/>
        <a:lstStyle/>
        <a:p>
          <a:endParaRPr lang="en-US"/>
        </a:p>
      </dgm:t>
    </dgm:pt>
    <dgm:pt modelId="{75E61469-31FE-D343-A1F9-E58BA33D38F0}" type="sibTrans" cxnId="{7FC0C9FF-277E-AB47-A278-1CEA79F6BD8A}">
      <dgm:prSet/>
      <dgm:spPr/>
      <dgm:t>
        <a:bodyPr/>
        <a:lstStyle/>
        <a:p>
          <a:endParaRPr lang="en-US"/>
        </a:p>
      </dgm:t>
    </dgm:pt>
    <dgm:pt modelId="{A71A09C4-BDEB-D747-BB4E-895B9CF3741C}">
      <dgm:prSet phldrT="[Text]"/>
      <dgm:spPr/>
      <dgm:t>
        <a:bodyPr/>
        <a:lstStyle/>
        <a:p>
          <a:r>
            <a:rPr lang="en-US" dirty="0" smtClean="0"/>
            <a:t>Recast</a:t>
          </a:r>
          <a:endParaRPr lang="en-US" dirty="0"/>
        </a:p>
      </dgm:t>
    </dgm:pt>
    <dgm:pt modelId="{B2C6EDAC-3617-4043-8C07-D66C6A3FB293}" type="parTrans" cxnId="{8607A76B-03DC-DE40-957E-6C2862E91496}">
      <dgm:prSet/>
      <dgm:spPr/>
      <dgm:t>
        <a:bodyPr/>
        <a:lstStyle/>
        <a:p>
          <a:endParaRPr lang="en-US"/>
        </a:p>
      </dgm:t>
    </dgm:pt>
    <dgm:pt modelId="{0BC3C41E-9EA4-D247-94CD-FB580233BB4E}" type="sibTrans" cxnId="{8607A76B-03DC-DE40-957E-6C2862E91496}">
      <dgm:prSet/>
      <dgm:spPr/>
      <dgm:t>
        <a:bodyPr/>
        <a:lstStyle/>
        <a:p>
          <a:endParaRPr lang="en-US"/>
        </a:p>
      </dgm:t>
    </dgm:pt>
    <dgm:pt modelId="{B2667060-A09B-A942-9CD0-D76EB620DAE4}">
      <dgm:prSet phldrT="[Text]"/>
      <dgm:spPr/>
      <dgm:t>
        <a:bodyPr/>
        <a:lstStyle/>
        <a:p>
          <a:r>
            <a:rPr lang="en-US" dirty="0" smtClean="0"/>
            <a:t>Uptake</a:t>
          </a:r>
          <a:endParaRPr lang="en-US" dirty="0"/>
        </a:p>
      </dgm:t>
    </dgm:pt>
    <dgm:pt modelId="{5B4A6897-D6B8-C846-B6FE-D6A9A53C1C46}" type="parTrans" cxnId="{E2CAC46F-CBC8-E14A-B0B5-E93E2C07DFF9}">
      <dgm:prSet/>
      <dgm:spPr/>
      <dgm:t>
        <a:bodyPr/>
        <a:lstStyle/>
        <a:p>
          <a:endParaRPr lang="en-US"/>
        </a:p>
      </dgm:t>
    </dgm:pt>
    <dgm:pt modelId="{E8B6AA41-124D-E642-B31D-705FFE21DB1A}" type="sibTrans" cxnId="{E2CAC46F-CBC8-E14A-B0B5-E93E2C07DFF9}">
      <dgm:prSet/>
      <dgm:spPr/>
      <dgm:t>
        <a:bodyPr/>
        <a:lstStyle/>
        <a:p>
          <a:endParaRPr lang="en-US"/>
        </a:p>
      </dgm:t>
    </dgm:pt>
    <dgm:pt modelId="{9185567F-B35A-B342-89B9-016FE2DF872E}" type="pres">
      <dgm:prSet presAssocID="{2D906AFD-F052-8045-884A-1600691D2D28}" presName="outerComposite" presStyleCnt="0">
        <dgm:presLayoutVars>
          <dgm:chMax val="5"/>
          <dgm:dir/>
          <dgm:resizeHandles val="exact"/>
        </dgm:presLayoutVars>
      </dgm:prSet>
      <dgm:spPr/>
    </dgm:pt>
    <dgm:pt modelId="{0D45ED34-40EF-9A4F-B411-A95AF616FEC1}" type="pres">
      <dgm:prSet presAssocID="{2D906AFD-F052-8045-884A-1600691D2D28}" presName="dummyMaxCanvas" presStyleCnt="0">
        <dgm:presLayoutVars/>
      </dgm:prSet>
      <dgm:spPr/>
    </dgm:pt>
    <dgm:pt modelId="{9095095E-9580-DA43-AF73-73D130CEBB55}" type="pres">
      <dgm:prSet presAssocID="{2D906AFD-F052-8045-884A-1600691D2D28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DC6159-0F63-1D4D-9DA6-3DB4C44F6CB9}" type="pres">
      <dgm:prSet presAssocID="{2D906AFD-F052-8045-884A-1600691D2D28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3EB38D-369B-1443-8C70-37D924883DDD}" type="pres">
      <dgm:prSet presAssocID="{2D906AFD-F052-8045-884A-1600691D2D28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DE5D7A-6E37-A64E-B6AB-B84416CE6B78}" type="pres">
      <dgm:prSet presAssocID="{2D906AFD-F052-8045-884A-1600691D2D28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FBCBD5-C8FC-6C46-BF94-5ECC86C99117}" type="pres">
      <dgm:prSet presAssocID="{2D906AFD-F052-8045-884A-1600691D2D28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7BB039-04A4-4A41-B416-A3BBE4CDD97F}" type="pres">
      <dgm:prSet presAssocID="{2D906AFD-F052-8045-884A-1600691D2D28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9D304F-15EA-9A46-B050-25798C7A784C}" type="pres">
      <dgm:prSet presAssocID="{2D906AFD-F052-8045-884A-1600691D2D28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2C2C27-41CF-C24A-8144-9D9004BCCF1F}" type="pres">
      <dgm:prSet presAssocID="{2D906AFD-F052-8045-884A-1600691D2D28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2E24EA0-530C-2A4C-92E0-65A6F0A64EAF}" type="presOf" srcId="{2D906AFD-F052-8045-884A-1600691D2D28}" destId="{9185567F-B35A-B342-89B9-016FE2DF872E}" srcOrd="0" destOrd="0" presId="urn:microsoft.com/office/officeart/2005/8/layout/vProcess5"/>
    <dgm:cxn modelId="{8607A76B-03DC-DE40-957E-6C2862E91496}" srcId="{2D906AFD-F052-8045-884A-1600691D2D28}" destId="{A71A09C4-BDEB-D747-BB4E-895B9CF3741C}" srcOrd="1" destOrd="0" parTransId="{B2C6EDAC-3617-4043-8C07-D66C6A3FB293}" sibTransId="{0BC3C41E-9EA4-D247-94CD-FB580233BB4E}"/>
    <dgm:cxn modelId="{6E828C7D-951B-FC44-A404-7E2B1BAEB77B}" type="presOf" srcId="{96F43CAE-258B-E949-8BB4-64D85EEDBB6B}" destId="{9095095E-9580-DA43-AF73-73D130CEBB55}" srcOrd="0" destOrd="0" presId="urn:microsoft.com/office/officeart/2005/8/layout/vProcess5"/>
    <dgm:cxn modelId="{8D8C34F0-4627-E047-9CF7-392E84368641}" type="presOf" srcId="{96F43CAE-258B-E949-8BB4-64D85EEDBB6B}" destId="{D97BB039-04A4-4A41-B416-A3BBE4CDD97F}" srcOrd="1" destOrd="0" presId="urn:microsoft.com/office/officeart/2005/8/layout/vProcess5"/>
    <dgm:cxn modelId="{7FC0C9FF-277E-AB47-A278-1CEA79F6BD8A}" srcId="{2D906AFD-F052-8045-884A-1600691D2D28}" destId="{96F43CAE-258B-E949-8BB4-64D85EEDBB6B}" srcOrd="0" destOrd="0" parTransId="{341B8A80-615E-9C4D-AB8E-B6513DA514C5}" sibTransId="{75E61469-31FE-D343-A1F9-E58BA33D38F0}"/>
    <dgm:cxn modelId="{D3774F04-F0F0-7642-9157-55B95ECC01FC}" type="presOf" srcId="{B2667060-A09B-A942-9CD0-D76EB620DAE4}" destId="{092C2C27-41CF-C24A-8144-9D9004BCCF1F}" srcOrd="1" destOrd="0" presId="urn:microsoft.com/office/officeart/2005/8/layout/vProcess5"/>
    <dgm:cxn modelId="{5FD28F47-BF75-3C43-8263-D6BC5826AAF4}" type="presOf" srcId="{75E61469-31FE-D343-A1F9-E58BA33D38F0}" destId="{FBDE5D7A-6E37-A64E-B6AB-B84416CE6B78}" srcOrd="0" destOrd="0" presId="urn:microsoft.com/office/officeart/2005/8/layout/vProcess5"/>
    <dgm:cxn modelId="{407ADC58-73A5-4A46-ABFA-9F598375786A}" type="presOf" srcId="{A71A09C4-BDEB-D747-BB4E-895B9CF3741C}" destId="{739D304F-15EA-9A46-B050-25798C7A784C}" srcOrd="1" destOrd="0" presId="urn:microsoft.com/office/officeart/2005/8/layout/vProcess5"/>
    <dgm:cxn modelId="{45E035DF-948F-9346-B00B-A7B9D599284E}" type="presOf" srcId="{0BC3C41E-9EA4-D247-94CD-FB580233BB4E}" destId="{CCFBCBD5-C8FC-6C46-BF94-5ECC86C99117}" srcOrd="0" destOrd="0" presId="urn:microsoft.com/office/officeart/2005/8/layout/vProcess5"/>
    <dgm:cxn modelId="{62F5A3D1-F183-E748-B8D8-085C7BEBA893}" type="presOf" srcId="{A71A09C4-BDEB-D747-BB4E-895B9CF3741C}" destId="{58DC6159-0F63-1D4D-9DA6-3DB4C44F6CB9}" srcOrd="0" destOrd="0" presId="urn:microsoft.com/office/officeart/2005/8/layout/vProcess5"/>
    <dgm:cxn modelId="{AEA978B0-0AD1-A040-8879-74E04A87032F}" type="presOf" srcId="{B2667060-A09B-A942-9CD0-D76EB620DAE4}" destId="{783EB38D-369B-1443-8C70-37D924883DDD}" srcOrd="0" destOrd="0" presId="urn:microsoft.com/office/officeart/2005/8/layout/vProcess5"/>
    <dgm:cxn modelId="{E2CAC46F-CBC8-E14A-B0B5-E93E2C07DFF9}" srcId="{2D906AFD-F052-8045-884A-1600691D2D28}" destId="{B2667060-A09B-A942-9CD0-D76EB620DAE4}" srcOrd="2" destOrd="0" parTransId="{5B4A6897-D6B8-C846-B6FE-D6A9A53C1C46}" sibTransId="{E8B6AA41-124D-E642-B31D-705FFE21DB1A}"/>
    <dgm:cxn modelId="{5993E65A-DAB2-7C43-BC0D-5392FC1C678C}" type="presParOf" srcId="{9185567F-B35A-B342-89B9-016FE2DF872E}" destId="{0D45ED34-40EF-9A4F-B411-A95AF616FEC1}" srcOrd="0" destOrd="0" presId="urn:microsoft.com/office/officeart/2005/8/layout/vProcess5"/>
    <dgm:cxn modelId="{FEB2F6E5-5B7C-B241-B61F-EDC8333C5A1B}" type="presParOf" srcId="{9185567F-B35A-B342-89B9-016FE2DF872E}" destId="{9095095E-9580-DA43-AF73-73D130CEBB55}" srcOrd="1" destOrd="0" presId="urn:microsoft.com/office/officeart/2005/8/layout/vProcess5"/>
    <dgm:cxn modelId="{F15189C9-8665-3543-BAF3-FA20A3C96056}" type="presParOf" srcId="{9185567F-B35A-B342-89B9-016FE2DF872E}" destId="{58DC6159-0F63-1D4D-9DA6-3DB4C44F6CB9}" srcOrd="2" destOrd="0" presId="urn:microsoft.com/office/officeart/2005/8/layout/vProcess5"/>
    <dgm:cxn modelId="{586C0C82-9460-2744-BC59-93C456DE1B3A}" type="presParOf" srcId="{9185567F-B35A-B342-89B9-016FE2DF872E}" destId="{783EB38D-369B-1443-8C70-37D924883DDD}" srcOrd="3" destOrd="0" presId="urn:microsoft.com/office/officeart/2005/8/layout/vProcess5"/>
    <dgm:cxn modelId="{6443B24A-42DE-4A4E-B6DC-B0382063AC77}" type="presParOf" srcId="{9185567F-B35A-B342-89B9-016FE2DF872E}" destId="{FBDE5D7A-6E37-A64E-B6AB-B84416CE6B78}" srcOrd="4" destOrd="0" presId="urn:microsoft.com/office/officeart/2005/8/layout/vProcess5"/>
    <dgm:cxn modelId="{81C98361-AD33-DD4E-962E-389B620A5963}" type="presParOf" srcId="{9185567F-B35A-B342-89B9-016FE2DF872E}" destId="{CCFBCBD5-C8FC-6C46-BF94-5ECC86C99117}" srcOrd="5" destOrd="0" presId="urn:microsoft.com/office/officeart/2005/8/layout/vProcess5"/>
    <dgm:cxn modelId="{0D9F10C9-BE63-D348-8312-08104F6FD39C}" type="presParOf" srcId="{9185567F-B35A-B342-89B9-016FE2DF872E}" destId="{D97BB039-04A4-4A41-B416-A3BBE4CDD97F}" srcOrd="6" destOrd="0" presId="urn:microsoft.com/office/officeart/2005/8/layout/vProcess5"/>
    <dgm:cxn modelId="{6AA6E00F-DB47-FD4E-A388-EA847A18E9C6}" type="presParOf" srcId="{9185567F-B35A-B342-89B9-016FE2DF872E}" destId="{739D304F-15EA-9A46-B050-25798C7A784C}" srcOrd="7" destOrd="0" presId="urn:microsoft.com/office/officeart/2005/8/layout/vProcess5"/>
    <dgm:cxn modelId="{AB130E87-F8B5-954C-B854-339AC6363084}" type="presParOf" srcId="{9185567F-B35A-B342-89B9-016FE2DF872E}" destId="{092C2C27-41CF-C24A-8144-9D9004BCCF1F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FE1F2E9-4A27-CA47-BF7D-641D954495C3}" type="doc">
      <dgm:prSet loTypeId="urn:microsoft.com/office/officeart/2005/8/layout/chevron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8089532-AE0B-1C4E-8EBB-1B826A68DF2C}">
      <dgm:prSet phldrT="[Text]"/>
      <dgm:spPr/>
      <dgm:t>
        <a:bodyPr/>
        <a:lstStyle/>
        <a:p>
          <a:endParaRPr lang="en-US" dirty="0"/>
        </a:p>
      </dgm:t>
    </dgm:pt>
    <dgm:pt modelId="{552DAB44-1E73-9A42-8296-78FC5842DA14}" type="sibTrans" cxnId="{BAA63D61-2ED1-3845-960A-6EC53D95C9D4}">
      <dgm:prSet/>
      <dgm:spPr/>
      <dgm:t>
        <a:bodyPr/>
        <a:lstStyle/>
        <a:p>
          <a:endParaRPr lang="en-US"/>
        </a:p>
      </dgm:t>
    </dgm:pt>
    <dgm:pt modelId="{9506CB98-9AFF-E24B-9504-CB651A56A0A8}" type="parTrans" cxnId="{BAA63D61-2ED1-3845-960A-6EC53D95C9D4}">
      <dgm:prSet/>
      <dgm:spPr/>
      <dgm:t>
        <a:bodyPr/>
        <a:lstStyle/>
        <a:p>
          <a:endParaRPr lang="en-US"/>
        </a:p>
      </dgm:t>
    </dgm:pt>
    <dgm:pt modelId="{D045E936-B28B-6143-8C58-03900D6AFE26}">
      <dgm:prSet phldrT="[Text]" custT="1"/>
      <dgm:spPr/>
      <dgm:t>
        <a:bodyPr/>
        <a:lstStyle/>
        <a:p>
          <a:r>
            <a:rPr lang="en-US" sz="2800" dirty="0" smtClean="0"/>
            <a:t>Classroom observation to record </a:t>
          </a:r>
          <a:r>
            <a:rPr lang="en-US" sz="2800" dirty="0" err="1" smtClean="0"/>
            <a:t>Ls</a:t>
          </a:r>
          <a:r>
            <a:rPr lang="en-US" sz="2800" dirty="0" smtClean="0"/>
            <a:t> uptake  </a:t>
          </a:r>
          <a:endParaRPr lang="en-US" sz="2800" dirty="0"/>
        </a:p>
      </dgm:t>
    </dgm:pt>
    <dgm:pt modelId="{1AEA0882-0F96-C340-BDBD-8DC6E5A70143}" type="sibTrans" cxnId="{54EA18FA-E474-5647-9EB1-1BE8B2B4F6F6}">
      <dgm:prSet/>
      <dgm:spPr/>
      <dgm:t>
        <a:bodyPr/>
        <a:lstStyle/>
        <a:p>
          <a:endParaRPr lang="en-US"/>
        </a:p>
      </dgm:t>
    </dgm:pt>
    <dgm:pt modelId="{FC9910D9-D435-5146-967C-795A23407544}" type="parTrans" cxnId="{54EA18FA-E474-5647-9EB1-1BE8B2B4F6F6}">
      <dgm:prSet/>
      <dgm:spPr/>
      <dgm:t>
        <a:bodyPr/>
        <a:lstStyle/>
        <a:p>
          <a:endParaRPr lang="en-US"/>
        </a:p>
      </dgm:t>
    </dgm:pt>
    <dgm:pt modelId="{00A154A5-70A9-A24B-86B1-88DFCBA3248A}">
      <dgm:prSet custT="1"/>
      <dgm:spPr/>
      <dgm:t>
        <a:bodyPr/>
        <a:lstStyle/>
        <a:p>
          <a:r>
            <a:rPr lang="en-US" sz="2800" dirty="0" smtClean="0"/>
            <a:t>Follow up interviews to find out </a:t>
          </a:r>
          <a:r>
            <a:rPr lang="en-US" sz="2800" dirty="0" err="1" smtClean="0"/>
            <a:t>Ss</a:t>
          </a:r>
          <a:r>
            <a:rPr lang="en-US" sz="2800" dirty="0" smtClean="0"/>
            <a:t> perspectives </a:t>
          </a:r>
          <a:endParaRPr lang="en-US" sz="2800" dirty="0"/>
        </a:p>
      </dgm:t>
    </dgm:pt>
    <dgm:pt modelId="{235C7025-9582-B344-BA7A-A330A82202B7}" type="parTrans" cxnId="{32553515-186B-7842-8B35-CD62627F5EC1}">
      <dgm:prSet/>
      <dgm:spPr/>
      <dgm:t>
        <a:bodyPr/>
        <a:lstStyle/>
        <a:p>
          <a:endParaRPr lang="en-US"/>
        </a:p>
      </dgm:t>
    </dgm:pt>
    <dgm:pt modelId="{F0F66F00-9737-0B4E-8F0B-5658FABC65C5}" type="sibTrans" cxnId="{32553515-186B-7842-8B35-CD62627F5EC1}">
      <dgm:prSet/>
      <dgm:spPr/>
      <dgm:t>
        <a:bodyPr/>
        <a:lstStyle/>
        <a:p>
          <a:endParaRPr lang="en-US"/>
        </a:p>
      </dgm:t>
    </dgm:pt>
    <dgm:pt modelId="{1A719653-3F12-EB43-B643-83F3E200FD34}">
      <dgm:prSet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99B6EBF5-C92C-4940-A4D4-B78EAC7FA50D}" type="sibTrans" cxnId="{3D49BAF9-4F2A-F445-A1C1-37A2DD82BF5A}">
      <dgm:prSet/>
      <dgm:spPr/>
      <dgm:t>
        <a:bodyPr/>
        <a:lstStyle/>
        <a:p>
          <a:endParaRPr lang="en-US"/>
        </a:p>
      </dgm:t>
    </dgm:pt>
    <dgm:pt modelId="{41E73B81-DFE7-9A4A-A0D0-DEA7EF350CDD}" type="parTrans" cxnId="{3D49BAF9-4F2A-F445-A1C1-37A2DD82BF5A}">
      <dgm:prSet/>
      <dgm:spPr/>
      <dgm:t>
        <a:bodyPr/>
        <a:lstStyle/>
        <a:p>
          <a:endParaRPr lang="en-US"/>
        </a:p>
      </dgm:t>
    </dgm:pt>
    <dgm:pt modelId="{92B705FC-CED5-0949-A4F5-9954AEAC8BF9}" type="pres">
      <dgm:prSet presAssocID="{7FE1F2E9-4A27-CA47-BF7D-641D954495C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D33709D-961F-AA40-979F-5772B69504FE}" type="pres">
      <dgm:prSet presAssocID="{1A719653-3F12-EB43-B643-83F3E200FD34}" presName="composite" presStyleCnt="0"/>
      <dgm:spPr/>
    </dgm:pt>
    <dgm:pt modelId="{494E33B3-D79E-F34E-95D3-F19CDEF02994}" type="pres">
      <dgm:prSet presAssocID="{1A719653-3F12-EB43-B643-83F3E200FD34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D1E3A9-84AD-B64D-9E60-19BFD43EEDB1}" type="pres">
      <dgm:prSet presAssocID="{1A719653-3F12-EB43-B643-83F3E200FD34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128C90-B21B-874C-B6A2-85805C9534D0}" type="pres">
      <dgm:prSet presAssocID="{99B6EBF5-C92C-4940-A4D4-B78EAC7FA50D}" presName="sp" presStyleCnt="0"/>
      <dgm:spPr/>
    </dgm:pt>
    <dgm:pt modelId="{FEB5C06D-D10C-E949-BB62-1CD87B92495E}" type="pres">
      <dgm:prSet presAssocID="{48089532-AE0B-1C4E-8EBB-1B826A68DF2C}" presName="composite" presStyleCnt="0"/>
      <dgm:spPr/>
    </dgm:pt>
    <dgm:pt modelId="{4D32B398-A291-E540-BF4F-E33958D93916}" type="pres">
      <dgm:prSet presAssocID="{48089532-AE0B-1C4E-8EBB-1B826A68DF2C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CFE9DA-3C6D-594F-912F-DD9AEE56A037}" type="pres">
      <dgm:prSet presAssocID="{48089532-AE0B-1C4E-8EBB-1B826A68DF2C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D9AD48A-4C67-644E-91EA-CEC768AA8E5E}" type="presOf" srcId="{48089532-AE0B-1C4E-8EBB-1B826A68DF2C}" destId="{4D32B398-A291-E540-BF4F-E33958D93916}" srcOrd="0" destOrd="0" presId="urn:microsoft.com/office/officeart/2005/8/layout/chevron2"/>
    <dgm:cxn modelId="{54EA18FA-E474-5647-9EB1-1BE8B2B4F6F6}" srcId="{1A719653-3F12-EB43-B643-83F3E200FD34}" destId="{D045E936-B28B-6143-8C58-03900D6AFE26}" srcOrd="0" destOrd="0" parTransId="{FC9910D9-D435-5146-967C-795A23407544}" sibTransId="{1AEA0882-0F96-C340-BDBD-8DC6E5A70143}"/>
    <dgm:cxn modelId="{3D49BAF9-4F2A-F445-A1C1-37A2DD82BF5A}" srcId="{7FE1F2E9-4A27-CA47-BF7D-641D954495C3}" destId="{1A719653-3F12-EB43-B643-83F3E200FD34}" srcOrd="0" destOrd="0" parTransId="{41E73B81-DFE7-9A4A-A0D0-DEA7EF350CDD}" sibTransId="{99B6EBF5-C92C-4940-A4D4-B78EAC7FA50D}"/>
    <dgm:cxn modelId="{86831A0A-AAF6-D645-AE0A-9A29FE528396}" type="presOf" srcId="{00A154A5-70A9-A24B-86B1-88DFCBA3248A}" destId="{C3CFE9DA-3C6D-594F-912F-DD9AEE56A037}" srcOrd="0" destOrd="0" presId="urn:microsoft.com/office/officeart/2005/8/layout/chevron2"/>
    <dgm:cxn modelId="{F3ACCD03-9BB2-F443-A64F-B45C661D4CF5}" type="presOf" srcId="{D045E936-B28B-6143-8C58-03900D6AFE26}" destId="{E0D1E3A9-84AD-B64D-9E60-19BFD43EEDB1}" srcOrd="0" destOrd="0" presId="urn:microsoft.com/office/officeart/2005/8/layout/chevron2"/>
    <dgm:cxn modelId="{BAA63D61-2ED1-3845-960A-6EC53D95C9D4}" srcId="{7FE1F2E9-4A27-CA47-BF7D-641D954495C3}" destId="{48089532-AE0B-1C4E-8EBB-1B826A68DF2C}" srcOrd="1" destOrd="0" parTransId="{9506CB98-9AFF-E24B-9504-CB651A56A0A8}" sibTransId="{552DAB44-1E73-9A42-8296-78FC5842DA14}"/>
    <dgm:cxn modelId="{AE1CF6EC-41CD-2243-B475-85C043F48D3B}" type="presOf" srcId="{1A719653-3F12-EB43-B643-83F3E200FD34}" destId="{494E33B3-D79E-F34E-95D3-F19CDEF02994}" srcOrd="0" destOrd="0" presId="urn:microsoft.com/office/officeart/2005/8/layout/chevron2"/>
    <dgm:cxn modelId="{32553515-186B-7842-8B35-CD62627F5EC1}" srcId="{48089532-AE0B-1C4E-8EBB-1B826A68DF2C}" destId="{00A154A5-70A9-A24B-86B1-88DFCBA3248A}" srcOrd="0" destOrd="0" parTransId="{235C7025-9582-B344-BA7A-A330A82202B7}" sibTransId="{F0F66F00-9737-0B4E-8F0B-5658FABC65C5}"/>
    <dgm:cxn modelId="{0B35D95B-6B2C-8747-BB0E-9C1DA05D0125}" type="presOf" srcId="{7FE1F2E9-4A27-CA47-BF7D-641D954495C3}" destId="{92B705FC-CED5-0949-A4F5-9954AEAC8BF9}" srcOrd="0" destOrd="0" presId="urn:microsoft.com/office/officeart/2005/8/layout/chevron2"/>
    <dgm:cxn modelId="{5B71A630-364F-774B-8E03-5BFBA2070075}" type="presParOf" srcId="{92B705FC-CED5-0949-A4F5-9954AEAC8BF9}" destId="{1D33709D-961F-AA40-979F-5772B69504FE}" srcOrd="0" destOrd="0" presId="urn:microsoft.com/office/officeart/2005/8/layout/chevron2"/>
    <dgm:cxn modelId="{DD278191-FBDE-F24C-91E1-D412B4E20205}" type="presParOf" srcId="{1D33709D-961F-AA40-979F-5772B69504FE}" destId="{494E33B3-D79E-F34E-95D3-F19CDEF02994}" srcOrd="0" destOrd="0" presId="urn:microsoft.com/office/officeart/2005/8/layout/chevron2"/>
    <dgm:cxn modelId="{513B9D15-43B3-EE43-81C2-E3E72E48DF2F}" type="presParOf" srcId="{1D33709D-961F-AA40-979F-5772B69504FE}" destId="{E0D1E3A9-84AD-B64D-9E60-19BFD43EEDB1}" srcOrd="1" destOrd="0" presId="urn:microsoft.com/office/officeart/2005/8/layout/chevron2"/>
    <dgm:cxn modelId="{EDD4AD81-7C75-FF4D-A4D1-10D2661A6199}" type="presParOf" srcId="{92B705FC-CED5-0949-A4F5-9954AEAC8BF9}" destId="{53128C90-B21B-874C-B6A2-85805C9534D0}" srcOrd="1" destOrd="0" presId="urn:microsoft.com/office/officeart/2005/8/layout/chevron2"/>
    <dgm:cxn modelId="{BF734774-2D91-674C-9506-F8CB2E10DE36}" type="presParOf" srcId="{92B705FC-CED5-0949-A4F5-9954AEAC8BF9}" destId="{FEB5C06D-D10C-E949-BB62-1CD87B92495E}" srcOrd="2" destOrd="0" presId="urn:microsoft.com/office/officeart/2005/8/layout/chevron2"/>
    <dgm:cxn modelId="{E8D14778-CD84-F14A-A4E8-10F9915DE47E}" type="presParOf" srcId="{FEB5C06D-D10C-E949-BB62-1CD87B92495E}" destId="{4D32B398-A291-E540-BF4F-E33958D93916}" srcOrd="0" destOrd="0" presId="urn:microsoft.com/office/officeart/2005/8/layout/chevron2"/>
    <dgm:cxn modelId="{C2F75D62-00A9-C241-A0C4-DB30506F596C}" type="presParOf" srcId="{FEB5C06D-D10C-E949-BB62-1CD87B92495E}" destId="{C3CFE9DA-3C6D-594F-912F-DD9AEE56A03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9450C8-2731-834D-9565-F92F11DAE4F5}">
      <dsp:nvSpPr>
        <dsp:cNvPr id="0" name=""/>
        <dsp:cNvSpPr/>
      </dsp:nvSpPr>
      <dsp:spPr>
        <a:xfrm>
          <a:off x="2451017" y="2517509"/>
          <a:ext cx="1474541" cy="12655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37270" y="0"/>
              </a:lnTo>
              <a:lnTo>
                <a:pt x="737270" y="1265521"/>
              </a:lnTo>
              <a:lnTo>
                <a:pt x="1474541" y="1265521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3139709" y="3101691"/>
        <a:ext cx="97157" cy="97157"/>
      </dsp:txXfrm>
    </dsp:sp>
    <dsp:sp modelId="{A47461FE-F417-A04F-B104-CE8C16812523}">
      <dsp:nvSpPr>
        <dsp:cNvPr id="0" name=""/>
        <dsp:cNvSpPr/>
      </dsp:nvSpPr>
      <dsp:spPr>
        <a:xfrm>
          <a:off x="2451017" y="2471789"/>
          <a:ext cx="147454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737270" y="45720"/>
              </a:lnTo>
              <a:lnTo>
                <a:pt x="737270" y="94590"/>
              </a:lnTo>
              <a:lnTo>
                <a:pt x="1474541" y="94590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151404" y="2480625"/>
        <a:ext cx="73767" cy="73767"/>
      </dsp:txXfrm>
    </dsp:sp>
    <dsp:sp modelId="{4BE9D7E2-CAC1-7847-A29A-D269CE63571A}">
      <dsp:nvSpPr>
        <dsp:cNvPr id="0" name=""/>
        <dsp:cNvSpPr/>
      </dsp:nvSpPr>
      <dsp:spPr>
        <a:xfrm>
          <a:off x="2451017" y="1349729"/>
          <a:ext cx="1474541" cy="1167779"/>
        </a:xfrm>
        <a:custGeom>
          <a:avLst/>
          <a:gdLst/>
          <a:ahLst/>
          <a:cxnLst/>
          <a:rect l="0" t="0" r="0" b="0"/>
          <a:pathLst>
            <a:path>
              <a:moveTo>
                <a:pt x="0" y="1167779"/>
              </a:moveTo>
              <a:lnTo>
                <a:pt x="737270" y="1167779"/>
              </a:lnTo>
              <a:lnTo>
                <a:pt x="737270" y="0"/>
              </a:lnTo>
              <a:lnTo>
                <a:pt x="1474541" y="0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3141264" y="1886595"/>
        <a:ext cx="94047" cy="94047"/>
      </dsp:txXfrm>
    </dsp:sp>
    <dsp:sp modelId="{A13B7ECD-30CB-C842-B226-7B82193B0084}">
      <dsp:nvSpPr>
        <dsp:cNvPr id="0" name=""/>
        <dsp:cNvSpPr/>
      </dsp:nvSpPr>
      <dsp:spPr>
        <a:xfrm>
          <a:off x="215920" y="1533949"/>
          <a:ext cx="2503073" cy="196711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glow" dir="tl">
            <a:rot lat="0" lon="0" rev="19800000"/>
          </a:lightRig>
        </a:scene3d>
        <a:sp3d prstMaterial="metal">
          <a:bevelT w="3810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Reasons</a:t>
          </a: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Lightbown</a:t>
          </a:r>
          <a:r>
            <a:rPr lang="en-US" sz="2400" kern="1200" dirty="0" smtClean="0"/>
            <a:t> &amp; </a:t>
          </a:r>
          <a:r>
            <a:rPr lang="en-US" sz="2400" kern="1200" dirty="0" err="1" smtClean="0"/>
            <a:t>Spada</a:t>
          </a:r>
          <a:r>
            <a:rPr lang="en-US" sz="2400" kern="1200" dirty="0" smtClean="0"/>
            <a:t> (1999) </a:t>
          </a:r>
          <a:endParaRPr lang="en-US" sz="2400" kern="1200" dirty="0"/>
        </a:p>
      </dsp:txBody>
      <dsp:txXfrm>
        <a:off x="215920" y="1533949"/>
        <a:ext cx="2503073" cy="1967119"/>
      </dsp:txXfrm>
    </dsp:sp>
    <dsp:sp modelId="{45553564-44E2-AD4B-B300-895FDE82C6A0}">
      <dsp:nvSpPr>
        <dsp:cNvPr id="0" name=""/>
        <dsp:cNvSpPr/>
      </dsp:nvSpPr>
      <dsp:spPr>
        <a:xfrm>
          <a:off x="3925558" y="863068"/>
          <a:ext cx="3192491" cy="97332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glow" dir="tl">
            <a:rot lat="0" lon="0" rev="19800000"/>
          </a:lightRig>
        </a:scene3d>
        <a:sp3d prstMaterial="metal">
          <a:bevelT w="3810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Integration</a:t>
          </a:r>
          <a:endParaRPr lang="en-US" sz="2900" kern="1200" dirty="0"/>
        </a:p>
      </dsp:txBody>
      <dsp:txXfrm>
        <a:off x="3925558" y="863068"/>
        <a:ext cx="3192491" cy="973320"/>
      </dsp:txXfrm>
    </dsp:sp>
    <dsp:sp modelId="{552E9086-5B9C-094A-BE69-F5C3C7CB2656}">
      <dsp:nvSpPr>
        <dsp:cNvPr id="0" name=""/>
        <dsp:cNvSpPr/>
      </dsp:nvSpPr>
      <dsp:spPr>
        <a:xfrm>
          <a:off x="3925558" y="2079719"/>
          <a:ext cx="3192491" cy="97332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glow" dir="tl">
            <a:rot lat="0" lon="0" rev="19800000"/>
          </a:lightRig>
        </a:scene3d>
        <a:sp3d prstMaterial="metal">
          <a:bevelT w="3810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Overgeneralization </a:t>
          </a:r>
          <a:endParaRPr lang="en-US" sz="2900" kern="1200" dirty="0"/>
        </a:p>
      </dsp:txBody>
      <dsp:txXfrm>
        <a:off x="3925558" y="2079719"/>
        <a:ext cx="3192491" cy="973320"/>
      </dsp:txXfrm>
    </dsp:sp>
    <dsp:sp modelId="{7C62B5C3-C330-D94E-AA98-8A063A372D76}">
      <dsp:nvSpPr>
        <dsp:cNvPr id="0" name=""/>
        <dsp:cNvSpPr/>
      </dsp:nvSpPr>
      <dsp:spPr>
        <a:xfrm>
          <a:off x="3925558" y="3296370"/>
          <a:ext cx="3192491" cy="97332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glow" dir="tl">
            <a:rot lat="0" lon="0" rev="19800000"/>
          </a:lightRig>
        </a:scene3d>
        <a:sp3d prstMaterial="metal">
          <a:bevelT w="3810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First Language Transfer </a:t>
          </a:r>
          <a:endParaRPr lang="en-US" sz="2900" kern="1200" dirty="0"/>
        </a:p>
      </dsp:txBody>
      <dsp:txXfrm>
        <a:off x="3925558" y="3296370"/>
        <a:ext cx="3192491" cy="9733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95095E-9580-DA43-AF73-73D130CEBB55}">
      <dsp:nvSpPr>
        <dsp:cNvPr id="0" name=""/>
        <dsp:cNvSpPr/>
      </dsp:nvSpPr>
      <dsp:spPr>
        <a:xfrm>
          <a:off x="0" y="0"/>
          <a:ext cx="6412230" cy="10972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glow" dir="tl">
            <a:rot lat="0" lon="0" rev="19800000"/>
          </a:lightRig>
        </a:scene3d>
        <a:sp3d prstMaterial="metal">
          <a:bevelT w="3810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Erroneous production </a:t>
          </a:r>
          <a:endParaRPr lang="en-US" sz="3900" kern="1200" dirty="0"/>
        </a:p>
      </dsp:txBody>
      <dsp:txXfrm>
        <a:off x="32138" y="32138"/>
        <a:ext cx="5228179" cy="1033004"/>
      </dsp:txXfrm>
    </dsp:sp>
    <dsp:sp modelId="{58DC6159-0F63-1D4D-9DA6-3DB4C44F6CB9}">
      <dsp:nvSpPr>
        <dsp:cNvPr id="0" name=""/>
        <dsp:cNvSpPr/>
      </dsp:nvSpPr>
      <dsp:spPr>
        <a:xfrm>
          <a:off x="565784" y="1280159"/>
          <a:ext cx="6412230" cy="10972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glow" dir="tl">
            <a:rot lat="0" lon="0" rev="19800000"/>
          </a:lightRig>
        </a:scene3d>
        <a:sp3d prstMaterial="metal">
          <a:bevelT w="3810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Recast</a:t>
          </a:r>
          <a:endParaRPr lang="en-US" sz="3900" kern="1200" dirty="0"/>
        </a:p>
      </dsp:txBody>
      <dsp:txXfrm>
        <a:off x="597922" y="1312297"/>
        <a:ext cx="5068937" cy="1033003"/>
      </dsp:txXfrm>
    </dsp:sp>
    <dsp:sp modelId="{783EB38D-369B-1443-8C70-37D924883DDD}">
      <dsp:nvSpPr>
        <dsp:cNvPr id="0" name=""/>
        <dsp:cNvSpPr/>
      </dsp:nvSpPr>
      <dsp:spPr>
        <a:xfrm>
          <a:off x="1131569" y="2560319"/>
          <a:ext cx="6412230" cy="10972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glow" dir="tl">
            <a:rot lat="0" lon="0" rev="19800000"/>
          </a:lightRig>
        </a:scene3d>
        <a:sp3d prstMaterial="metal">
          <a:bevelT w="3810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Uptake</a:t>
          </a:r>
          <a:endParaRPr lang="en-US" sz="3900" kern="1200" dirty="0"/>
        </a:p>
      </dsp:txBody>
      <dsp:txXfrm>
        <a:off x="1163707" y="2592457"/>
        <a:ext cx="5068937" cy="1033004"/>
      </dsp:txXfrm>
    </dsp:sp>
    <dsp:sp modelId="{FBDE5D7A-6E37-A64E-B6AB-B84416CE6B78}">
      <dsp:nvSpPr>
        <dsp:cNvPr id="0" name=""/>
        <dsp:cNvSpPr/>
      </dsp:nvSpPr>
      <dsp:spPr>
        <a:xfrm>
          <a:off x="5698998" y="832103"/>
          <a:ext cx="713232" cy="713232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/>
        </a:p>
      </dsp:txBody>
      <dsp:txXfrm>
        <a:off x="5859475" y="832103"/>
        <a:ext cx="392278" cy="536707"/>
      </dsp:txXfrm>
    </dsp:sp>
    <dsp:sp modelId="{CCFBCBD5-C8FC-6C46-BF94-5ECC86C99117}">
      <dsp:nvSpPr>
        <dsp:cNvPr id="0" name=""/>
        <dsp:cNvSpPr/>
      </dsp:nvSpPr>
      <dsp:spPr>
        <a:xfrm>
          <a:off x="6264783" y="2104948"/>
          <a:ext cx="713232" cy="713232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/>
        </a:p>
      </dsp:txBody>
      <dsp:txXfrm>
        <a:off x="6425260" y="2104948"/>
        <a:ext cx="392278" cy="53670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4E33B3-D79E-F34E-95D3-F19CDEF02994}">
      <dsp:nvSpPr>
        <dsp:cNvPr id="0" name=""/>
        <dsp:cNvSpPr/>
      </dsp:nvSpPr>
      <dsp:spPr>
        <a:xfrm rot="5400000">
          <a:off x="-311589" y="311928"/>
          <a:ext cx="2077260" cy="1454082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glow" dir="tl">
            <a:rot lat="0" lon="0" rev="19800000"/>
          </a:lightRig>
        </a:scene3d>
        <a:sp3d prstMaterial="metal">
          <a:bevelT w="38100" h="38100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 </a:t>
          </a:r>
          <a:endParaRPr lang="en-US" sz="4000" kern="1200" dirty="0"/>
        </a:p>
      </dsp:txBody>
      <dsp:txXfrm rot="-5400000">
        <a:off x="0" y="727380"/>
        <a:ext cx="1454082" cy="623178"/>
      </dsp:txXfrm>
    </dsp:sp>
    <dsp:sp modelId="{E0D1E3A9-84AD-B64D-9E60-19BFD43EEDB1}">
      <dsp:nvSpPr>
        <dsp:cNvPr id="0" name=""/>
        <dsp:cNvSpPr/>
      </dsp:nvSpPr>
      <dsp:spPr>
        <a:xfrm rot="5400000">
          <a:off x="3837325" y="-2382903"/>
          <a:ext cx="1350219" cy="611670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Classroom observation to record </a:t>
          </a:r>
          <a:r>
            <a:rPr lang="en-US" sz="2800" kern="1200" dirty="0" err="1" smtClean="0"/>
            <a:t>Ls</a:t>
          </a:r>
          <a:r>
            <a:rPr lang="en-US" sz="2800" kern="1200" dirty="0" smtClean="0"/>
            <a:t> uptake  </a:t>
          </a:r>
          <a:endParaRPr lang="en-US" sz="2800" kern="1200" dirty="0"/>
        </a:p>
      </dsp:txBody>
      <dsp:txXfrm rot="-5400000">
        <a:off x="1454083" y="66251"/>
        <a:ext cx="6050792" cy="1218395"/>
      </dsp:txXfrm>
    </dsp:sp>
    <dsp:sp modelId="{4D32B398-A291-E540-BF4F-E33958D93916}">
      <dsp:nvSpPr>
        <dsp:cNvPr id="0" name=""/>
        <dsp:cNvSpPr/>
      </dsp:nvSpPr>
      <dsp:spPr>
        <a:xfrm rot="5400000">
          <a:off x="-311589" y="2101470"/>
          <a:ext cx="2077260" cy="1454082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glow" dir="tl">
            <a:rot lat="0" lon="0" rev="19800000"/>
          </a:lightRig>
        </a:scene3d>
        <a:sp3d prstMaterial="metal">
          <a:bevelT w="38100" h="38100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0" kern="1200" dirty="0"/>
        </a:p>
      </dsp:txBody>
      <dsp:txXfrm rot="-5400000">
        <a:off x="0" y="2516922"/>
        <a:ext cx="1454082" cy="623178"/>
      </dsp:txXfrm>
    </dsp:sp>
    <dsp:sp modelId="{C3CFE9DA-3C6D-594F-912F-DD9AEE56A037}">
      <dsp:nvSpPr>
        <dsp:cNvPr id="0" name=""/>
        <dsp:cNvSpPr/>
      </dsp:nvSpPr>
      <dsp:spPr>
        <a:xfrm rot="5400000">
          <a:off x="3837325" y="-593361"/>
          <a:ext cx="1350219" cy="611670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Follow up interviews to find out </a:t>
          </a:r>
          <a:r>
            <a:rPr lang="en-US" sz="2800" kern="1200" dirty="0" err="1" smtClean="0"/>
            <a:t>Ss</a:t>
          </a:r>
          <a:r>
            <a:rPr lang="en-US" sz="2800" kern="1200" dirty="0" smtClean="0"/>
            <a:t> perspectives </a:t>
          </a:r>
          <a:endParaRPr lang="en-US" sz="2800" kern="1200" dirty="0"/>
        </a:p>
      </dsp:txBody>
      <dsp:txXfrm rot="-5400000">
        <a:off x="1454083" y="1855793"/>
        <a:ext cx="6050792" cy="12183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4/20/16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4/20/16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4/20/16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4/20/16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4/20/16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4/20/16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4/20/16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4/20/16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4/20/16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4/20/16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4/20/16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D728701E-CAF4-4159-9B3E-41C86DFFA30D}" type="datetimeFigureOut">
              <a:rPr lang="en-US" smtClean="0"/>
              <a:t>4/20/16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 smtClean="0"/>
              <a:t>The Effectiveness of Recasts in Second Language Acquisition 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600" dirty="0" err="1" smtClean="0"/>
              <a:t>Nourhan</a:t>
            </a:r>
            <a:r>
              <a:rPr lang="en-US" sz="2600" dirty="0" smtClean="0"/>
              <a:t> A.Rahman Ibrahim </a:t>
            </a:r>
            <a:endParaRPr lang="en-US" sz="2600" dirty="0"/>
          </a:p>
        </p:txBody>
      </p:sp>
      <p:sp>
        <p:nvSpPr>
          <p:cNvPr id="4" name="TextBox 3"/>
          <p:cNvSpPr txBox="1"/>
          <p:nvPr/>
        </p:nvSpPr>
        <p:spPr>
          <a:xfrm>
            <a:off x="1904915" y="377698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626641"/>
            <a:ext cx="4810675" cy="102718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82889" y="4938889"/>
            <a:ext cx="6025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RUW Conference: Women and Society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322984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7265760"/>
              </p:ext>
            </p:extLst>
          </p:nvPr>
        </p:nvGraphicFramePr>
        <p:xfrm>
          <a:off x="484188" y="1825625"/>
          <a:ext cx="7543800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84176" y="367207"/>
            <a:ext cx="7543800" cy="914400"/>
          </a:xfrm>
        </p:spPr>
        <p:txBody>
          <a:bodyPr/>
          <a:lstStyle/>
          <a:p>
            <a:r>
              <a:rPr lang="en-US" dirty="0" smtClean="0"/>
              <a:t>How </a:t>
            </a:r>
            <a:r>
              <a:rPr lang="en-US" dirty="0"/>
              <a:t>E</a:t>
            </a:r>
            <a:r>
              <a:rPr lang="en-US" dirty="0" smtClean="0"/>
              <a:t>ffective </a:t>
            </a:r>
            <a:r>
              <a:rPr lang="en-US" dirty="0"/>
              <a:t>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895380" y="6142341"/>
            <a:ext cx="295716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err="1" smtClean="0"/>
              <a:t>Loewen</a:t>
            </a:r>
            <a:r>
              <a:rPr lang="en-US" sz="2200" b="1" dirty="0" smtClean="0"/>
              <a:t> 2001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33654498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84176" y="1753769"/>
            <a:ext cx="7543800" cy="3657599"/>
          </a:xfrm>
        </p:spPr>
        <p:txBody>
          <a:bodyPr/>
          <a:lstStyle/>
          <a:p>
            <a:pPr marL="18288" indent="0">
              <a:buNone/>
            </a:pPr>
            <a:r>
              <a:rPr lang="en-US" sz="2800" dirty="0">
                <a:effectLst/>
              </a:rPr>
              <a:t>O</a:t>
            </a:r>
            <a:r>
              <a:rPr lang="en-US" sz="2800" dirty="0" smtClean="0">
                <a:effectLst/>
              </a:rPr>
              <a:t>ptional </a:t>
            </a:r>
            <a:r>
              <a:rPr lang="en-US" sz="2800" dirty="0">
                <a:effectLst/>
              </a:rPr>
              <a:t>move which occurs in incidents where learners have demonstrated a gap in their </a:t>
            </a:r>
            <a:r>
              <a:rPr lang="en-US" sz="2800" dirty="0" smtClean="0">
                <a:effectLst/>
              </a:rPr>
              <a:t>knowledge.</a:t>
            </a:r>
          </a:p>
          <a:p>
            <a:pPr marL="18288" indent="0">
              <a:buNone/>
            </a:pPr>
            <a:endParaRPr lang="en-US" sz="2800" dirty="0" smtClean="0">
              <a:effectLst/>
            </a:endParaRPr>
          </a:p>
          <a:p>
            <a:pPr marL="18288" indent="0">
              <a:buNone/>
            </a:pPr>
            <a:r>
              <a:rPr lang="en-US" sz="2800" dirty="0">
                <a:effectLst/>
              </a:rPr>
              <a:t>A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>
                <a:effectLst/>
              </a:rPr>
              <a:t>reaction to some preceding move which is the teacher </a:t>
            </a:r>
            <a:r>
              <a:rPr lang="en-US" sz="2800" dirty="0" smtClean="0">
                <a:effectLst/>
              </a:rPr>
              <a:t>feedback </a:t>
            </a:r>
          </a:p>
          <a:p>
            <a:pPr marL="18288" indent="0">
              <a:buNone/>
            </a:pPr>
            <a:endParaRPr lang="en-US" dirty="0">
              <a:effectLst/>
            </a:endParaRPr>
          </a:p>
          <a:p>
            <a:pPr marL="18288" indent="0">
              <a:buNone/>
            </a:pPr>
            <a:endParaRPr lang="en-US" dirty="0" smtClean="0">
              <a:effectLst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84176" y="367207"/>
            <a:ext cx="7543800" cy="914400"/>
          </a:xfrm>
        </p:spPr>
        <p:txBody>
          <a:bodyPr/>
          <a:lstStyle/>
          <a:p>
            <a:r>
              <a:rPr lang="en-US" dirty="0" smtClean="0"/>
              <a:t>Uptake 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810197" y="5782142"/>
            <a:ext cx="51402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/>
              <a:t>Ellis,R</a:t>
            </a:r>
            <a:r>
              <a:rPr lang="en-US" sz="2200" dirty="0"/>
              <a:t>.&amp; </a:t>
            </a:r>
            <a:r>
              <a:rPr lang="en-US" sz="2200" dirty="0" err="1"/>
              <a:t>Besturkmen,H</a:t>
            </a:r>
            <a:r>
              <a:rPr lang="en-US" sz="2200" dirty="0"/>
              <a:t>.&amp; </a:t>
            </a:r>
            <a:r>
              <a:rPr lang="en-US" sz="2200" dirty="0" err="1"/>
              <a:t>Loewen</a:t>
            </a:r>
            <a:r>
              <a:rPr lang="en-US" sz="2200" dirty="0"/>
              <a:t> 2001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5388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84176" y="1825409"/>
            <a:ext cx="8659824" cy="3657599"/>
          </a:xfrm>
        </p:spPr>
        <p:txBody>
          <a:bodyPr/>
          <a:lstStyle/>
          <a:p>
            <a:pPr marL="0" lvl="0" indent="0">
              <a:spcBef>
                <a:spcPts val="0"/>
              </a:spcBef>
              <a:buSzTx/>
              <a:buNone/>
            </a:pPr>
            <a:r>
              <a:rPr lang="en-US" sz="2400" kern="0" dirty="0" smtClean="0">
                <a:effectLst/>
              </a:rPr>
              <a:t>Research Questions:</a:t>
            </a:r>
          </a:p>
          <a:p>
            <a:pPr marL="0" lvl="0" indent="0">
              <a:spcBef>
                <a:spcPts val="0"/>
              </a:spcBef>
              <a:buSzTx/>
              <a:buNone/>
            </a:pPr>
            <a:endParaRPr lang="en-US" sz="2400" kern="0" dirty="0" smtClean="0">
              <a:effectLst/>
            </a:endParaRPr>
          </a:p>
          <a:p>
            <a:pPr marL="457200" lvl="0" indent="-457200">
              <a:spcBef>
                <a:spcPts val="0"/>
              </a:spcBef>
              <a:buSzTx/>
              <a:buAutoNum type="arabicPeriod"/>
            </a:pPr>
            <a:r>
              <a:rPr lang="en-US" sz="2400" kern="0" dirty="0" smtClean="0">
                <a:effectLst/>
              </a:rPr>
              <a:t>What is the ratio between recasts and student’s uptake?</a:t>
            </a:r>
          </a:p>
          <a:p>
            <a:pPr marL="0" lvl="0" indent="0">
              <a:spcBef>
                <a:spcPts val="0"/>
              </a:spcBef>
              <a:buSzTx/>
              <a:buNone/>
            </a:pPr>
            <a:endParaRPr lang="en-US" sz="2400" kern="0" dirty="0" smtClean="0">
              <a:effectLst/>
            </a:endParaRPr>
          </a:p>
          <a:p>
            <a:pPr marL="457200" lvl="0" indent="-457200">
              <a:spcBef>
                <a:spcPts val="0"/>
              </a:spcBef>
              <a:buSzTx/>
              <a:buFont typeface="+mj-lt"/>
              <a:buAutoNum type="arabicPeriod" startAt="2"/>
            </a:pPr>
            <a:r>
              <a:rPr lang="en-US" sz="2400" kern="0" dirty="0" smtClean="0">
                <a:effectLst/>
              </a:rPr>
              <a:t>What </a:t>
            </a:r>
            <a:r>
              <a:rPr lang="en-US" sz="2400" kern="0" dirty="0">
                <a:effectLst/>
              </a:rPr>
              <a:t>is the opinion of  adult students on the usage of recasts in </a:t>
            </a:r>
            <a:r>
              <a:rPr lang="en-US" sz="2400" kern="0" dirty="0" smtClean="0">
                <a:effectLst/>
              </a:rPr>
              <a:t>their </a:t>
            </a:r>
            <a:r>
              <a:rPr lang="en-US" sz="2400" kern="0" dirty="0">
                <a:effectLst/>
              </a:rPr>
              <a:t>ESL class?</a:t>
            </a:r>
          </a:p>
          <a:p>
            <a:pPr marL="0" lvl="0" indent="0">
              <a:spcBef>
                <a:spcPts val="0"/>
              </a:spcBef>
              <a:buSzTx/>
              <a:buNone/>
            </a:pPr>
            <a:endParaRPr lang="en-US" sz="2400" kern="0" dirty="0">
              <a:effectLst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84176" y="367207"/>
            <a:ext cx="7543800" cy="914400"/>
          </a:xfrm>
        </p:spPr>
        <p:txBody>
          <a:bodyPr/>
          <a:lstStyle/>
          <a:p>
            <a:r>
              <a:rPr lang="en-US" smtClean="0"/>
              <a:t>Current Research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6272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84176" y="1825409"/>
            <a:ext cx="7543800" cy="3657599"/>
          </a:xfrm>
        </p:spPr>
        <p:txBody>
          <a:bodyPr/>
          <a:lstStyle/>
          <a:p>
            <a:pPr marL="18288" indent="0">
              <a:buNone/>
            </a:pPr>
            <a:r>
              <a:rPr lang="en-US" dirty="0"/>
              <a:t>The participants of the proposed study are female orientation students </a:t>
            </a:r>
          </a:p>
          <a:p>
            <a:pPr marL="18288" indent="0">
              <a:buNone/>
            </a:pPr>
            <a:endParaRPr lang="en-US" dirty="0"/>
          </a:p>
          <a:p>
            <a:pPr marL="18288" indent="0">
              <a:buNone/>
            </a:pPr>
            <a:r>
              <a:rPr lang="en-US" dirty="0"/>
              <a:t>at the Royal University for women, whose level CEF is </a:t>
            </a:r>
            <a:r>
              <a:rPr lang="en-US" dirty="0" smtClean="0"/>
              <a:t>B1-</a:t>
            </a:r>
            <a:r>
              <a:rPr lang="en-US" dirty="0"/>
              <a:t>B2.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84176" y="367207"/>
            <a:ext cx="7543800" cy="914400"/>
          </a:xfrm>
        </p:spPr>
        <p:txBody>
          <a:bodyPr/>
          <a:lstStyle/>
          <a:p>
            <a:r>
              <a:rPr lang="en-US" dirty="0" smtClean="0"/>
              <a:t>Participants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60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7115036"/>
              </p:ext>
            </p:extLst>
          </p:nvPr>
        </p:nvGraphicFramePr>
        <p:xfrm>
          <a:off x="962768" y="1932186"/>
          <a:ext cx="7570787" cy="38674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37372" y="568735"/>
            <a:ext cx="6217636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900" dirty="0" smtClean="0"/>
              <a:t>Methodology </a:t>
            </a:r>
            <a:endParaRPr lang="en-US" sz="4900" dirty="0"/>
          </a:p>
        </p:txBody>
      </p:sp>
    </p:spTree>
    <p:extLst>
      <p:ext uri="{BB962C8B-B14F-4D97-AF65-F5344CB8AC3E}">
        <p14:creationId xmlns:p14="http://schemas.microsoft.com/office/powerpoint/2010/main" val="16344742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84176" y="1825409"/>
            <a:ext cx="7543800" cy="3657599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q"/>
            </a:pPr>
            <a:r>
              <a:rPr lang="en-US" sz="3200" dirty="0" smtClean="0"/>
              <a:t>Observations </a:t>
            </a:r>
          </a:p>
          <a:p>
            <a:pPr marL="18288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     1:4</a:t>
            </a:r>
          </a:p>
          <a:p>
            <a:pPr marL="18288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     3:4</a:t>
            </a:r>
          </a:p>
          <a:p>
            <a:pPr>
              <a:buFont typeface="Wingdings" charset="2"/>
              <a:buChar char="q"/>
            </a:pPr>
            <a:r>
              <a:rPr lang="en-US" sz="3200" dirty="0" smtClean="0"/>
              <a:t>Interviews </a:t>
            </a:r>
          </a:p>
          <a:p>
            <a:pPr marL="18288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   Effectiveness </a:t>
            </a:r>
          </a:p>
          <a:p>
            <a:pPr marL="18288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    Affective filter  </a:t>
            </a:r>
            <a:endParaRPr lang="en-US" sz="3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84176" y="367207"/>
            <a:ext cx="7543800" cy="914400"/>
          </a:xfrm>
        </p:spPr>
        <p:txBody>
          <a:bodyPr/>
          <a:lstStyle/>
          <a:p>
            <a:r>
              <a:rPr lang="en-US" dirty="0" smtClean="0"/>
              <a:t>Results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6278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84176" y="705557"/>
            <a:ext cx="7543800" cy="4777452"/>
          </a:xfrm>
        </p:spPr>
        <p:txBody>
          <a:bodyPr/>
          <a:lstStyle/>
          <a:p>
            <a:pPr marL="18288" indent="0">
              <a:buNone/>
            </a:pPr>
            <a:r>
              <a:rPr lang="en-US" dirty="0"/>
              <a:t>S</a:t>
            </a:r>
            <a:r>
              <a:rPr lang="en-US" dirty="0" smtClean="0"/>
              <a:t>ignificant </a:t>
            </a:r>
            <a:r>
              <a:rPr lang="en-US" dirty="0"/>
              <a:t>pedagogical </a:t>
            </a:r>
            <a:r>
              <a:rPr lang="en-US" dirty="0" smtClean="0"/>
              <a:t>Contribution</a:t>
            </a:r>
          </a:p>
          <a:p>
            <a:pPr marL="18288" indent="0">
              <a:buNone/>
            </a:pPr>
            <a:endParaRPr lang="en-US" dirty="0"/>
          </a:p>
          <a:p>
            <a:pPr marL="18288" indent="0">
              <a:buNone/>
            </a:pPr>
            <a:r>
              <a:rPr lang="en-US" dirty="0" smtClean="0"/>
              <a:t>Cater to students’ needs </a:t>
            </a:r>
          </a:p>
          <a:p>
            <a:pPr marL="18288" indent="0">
              <a:buNone/>
            </a:pPr>
            <a:endParaRPr lang="en-US" dirty="0"/>
          </a:p>
          <a:p>
            <a:pPr marL="18288" indent="0">
              <a:buNone/>
            </a:pPr>
            <a:r>
              <a:rPr lang="en-US" dirty="0"/>
              <a:t>E</a:t>
            </a:r>
            <a:r>
              <a:rPr lang="en-US" dirty="0" smtClean="0"/>
              <a:t>nhance </a:t>
            </a:r>
            <a:r>
              <a:rPr lang="en-US" dirty="0"/>
              <a:t>their </a:t>
            </a:r>
            <a:r>
              <a:rPr lang="en-US" dirty="0" smtClean="0"/>
              <a:t>SLA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84176" y="367207"/>
            <a:ext cx="7543800" cy="914400"/>
          </a:xfrm>
        </p:spPr>
        <p:txBody>
          <a:bodyPr/>
          <a:lstStyle/>
          <a:p>
            <a:r>
              <a:rPr lang="en-US" dirty="0" smtClean="0"/>
              <a:t>Conclusion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019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84176" y="649111"/>
            <a:ext cx="7543800" cy="4833897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en-US" sz="2400" dirty="0"/>
              <a:t>Larger sample size </a:t>
            </a:r>
          </a:p>
          <a:p>
            <a:pPr marL="18288" indent="0">
              <a:buNone/>
            </a:pPr>
            <a:endParaRPr lang="en-US" sz="2400" dirty="0" smtClean="0"/>
          </a:p>
          <a:p>
            <a:pPr marL="18288" indent="0">
              <a:buNone/>
            </a:pPr>
            <a:r>
              <a:rPr lang="en-US" sz="2400" dirty="0" smtClean="0"/>
              <a:t>Investigate different proficiency levels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84176" y="367207"/>
            <a:ext cx="7543800" cy="914400"/>
          </a:xfrm>
        </p:spPr>
        <p:txBody>
          <a:bodyPr/>
          <a:lstStyle/>
          <a:p>
            <a:r>
              <a:rPr lang="en-US" sz="3500" dirty="0" smtClean="0"/>
              <a:t>Limitation &amp; Further research 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8930649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1732" y="2469762"/>
            <a:ext cx="7543800" cy="3245238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Thank you…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3600" dirty="0" err="1" smtClean="0"/>
              <a:t>Nourhan</a:t>
            </a:r>
            <a:r>
              <a:rPr lang="en-US" sz="3600" dirty="0" smtClean="0"/>
              <a:t> A. </a:t>
            </a:r>
            <a:r>
              <a:rPr lang="en-US" sz="3600" dirty="0" err="1" smtClean="0"/>
              <a:t>Rahman</a:t>
            </a:r>
            <a:r>
              <a:rPr lang="en-US" sz="3600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err="1" smtClean="0"/>
              <a:t>nrahman@ruw.edu.bh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626641"/>
            <a:ext cx="4810675" cy="1027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2968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9442807"/>
              </p:ext>
            </p:extLst>
          </p:nvPr>
        </p:nvGraphicFramePr>
        <p:xfrm>
          <a:off x="484175" y="1281607"/>
          <a:ext cx="8437991" cy="5132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84176" y="367207"/>
            <a:ext cx="7543800" cy="658440"/>
          </a:xfrm>
        </p:spPr>
        <p:txBody>
          <a:bodyPr/>
          <a:lstStyle/>
          <a:p>
            <a:r>
              <a:rPr lang="en-US" dirty="0" smtClean="0"/>
              <a:t>Errors</a:t>
            </a:r>
            <a:r>
              <a:rPr lang="en-US" sz="3200" b="1" dirty="0" smtClean="0"/>
              <a:t>: Natural positive stage 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182186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" descr="right-and-wrong-2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228" r="-13228"/>
          <a:stretch>
            <a:fillRect/>
          </a:stretch>
        </p:blipFill>
        <p:spPr>
          <a:xfrm>
            <a:off x="484188" y="1825625"/>
            <a:ext cx="7543800" cy="3657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84176" y="367207"/>
            <a:ext cx="7543800" cy="914400"/>
          </a:xfrm>
        </p:spPr>
        <p:txBody>
          <a:bodyPr/>
          <a:lstStyle/>
          <a:p>
            <a:r>
              <a:rPr lang="en-US" dirty="0" smtClean="0"/>
              <a:t>Corrective Feedback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841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84176" y="1424039"/>
            <a:ext cx="7543800" cy="5138088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en-US" sz="3200" dirty="0" smtClean="0"/>
              <a:t>Explicit correction </a:t>
            </a:r>
          </a:p>
          <a:p>
            <a:pPr>
              <a:buFont typeface="Wingdings" charset="2"/>
              <a:buChar char="Ø"/>
            </a:pPr>
            <a:r>
              <a:rPr lang="en-US" sz="3200" dirty="0" smtClean="0"/>
              <a:t>Clarification request </a:t>
            </a:r>
          </a:p>
          <a:p>
            <a:pPr>
              <a:buFont typeface="Wingdings" charset="2"/>
              <a:buChar char="Ø"/>
            </a:pPr>
            <a:r>
              <a:rPr lang="en-US" sz="3200" dirty="0" smtClean="0"/>
              <a:t>Metalinguistic</a:t>
            </a:r>
          </a:p>
          <a:p>
            <a:pPr>
              <a:buFont typeface="Wingdings" charset="2"/>
              <a:buChar char="Ø"/>
            </a:pPr>
            <a:r>
              <a:rPr lang="en-US" sz="3200" dirty="0" smtClean="0"/>
              <a:t>Elicitation </a:t>
            </a:r>
          </a:p>
          <a:p>
            <a:pPr>
              <a:buFont typeface="Wingdings" charset="2"/>
              <a:buChar char="Ø"/>
            </a:pPr>
            <a:r>
              <a:rPr lang="en-US" sz="3200" dirty="0" smtClean="0"/>
              <a:t>Repetition</a:t>
            </a:r>
          </a:p>
          <a:p>
            <a:pPr>
              <a:buFont typeface="Wingdings" charset="2"/>
              <a:buChar char="Ø"/>
            </a:pPr>
            <a:r>
              <a:rPr lang="en-US" sz="3200" dirty="0" smtClean="0"/>
              <a:t>Recasts   </a:t>
            </a:r>
          </a:p>
          <a:p>
            <a:pPr marL="18288" indent="0">
              <a:buNone/>
            </a:pPr>
            <a:endParaRPr lang="en-US" sz="3200" dirty="0" smtClean="0"/>
          </a:p>
          <a:p>
            <a:pPr marL="2578608" lvl="8" indent="0">
              <a:buNone/>
            </a:pPr>
            <a:r>
              <a:rPr lang="en-US" sz="2500" dirty="0" smtClean="0"/>
              <a:t>                        </a:t>
            </a:r>
            <a:r>
              <a:rPr lang="en-US" sz="2500" dirty="0" err="1" smtClean="0"/>
              <a:t>Lyster</a:t>
            </a:r>
            <a:r>
              <a:rPr lang="en-US" sz="2500" dirty="0" smtClean="0"/>
              <a:t> &amp; </a:t>
            </a:r>
            <a:r>
              <a:rPr lang="en-US" sz="2500" dirty="0" err="1" smtClean="0"/>
              <a:t>Ranta</a:t>
            </a:r>
            <a:r>
              <a:rPr lang="en-US" sz="2500" dirty="0" smtClean="0"/>
              <a:t> 1997</a:t>
            </a:r>
            <a:endParaRPr lang="en-US" sz="25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84176" y="367207"/>
            <a:ext cx="7543800" cy="914400"/>
          </a:xfrm>
        </p:spPr>
        <p:txBody>
          <a:bodyPr/>
          <a:lstStyle/>
          <a:p>
            <a:r>
              <a:rPr lang="en-US" dirty="0"/>
              <a:t>Corrective Feedback </a:t>
            </a:r>
          </a:p>
        </p:txBody>
      </p:sp>
    </p:spTree>
    <p:extLst>
      <p:ext uri="{BB962C8B-B14F-4D97-AF65-F5344CB8AC3E}">
        <p14:creationId xmlns:p14="http://schemas.microsoft.com/office/powerpoint/2010/main" val="805084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84176" y="1825409"/>
            <a:ext cx="7543800" cy="4283939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en-US" sz="4000" dirty="0"/>
              <a:t>T</a:t>
            </a:r>
            <a:r>
              <a:rPr lang="en-US" sz="4000" dirty="0" smtClean="0"/>
              <a:t>he most common type in the second language classroom </a:t>
            </a:r>
          </a:p>
          <a:p>
            <a:pPr marL="18288" indent="0">
              <a:buNone/>
            </a:pPr>
            <a:endParaRPr lang="en-US" sz="3200" dirty="0" smtClean="0"/>
          </a:p>
          <a:p>
            <a:pPr marL="18288" indent="0">
              <a:buNone/>
            </a:pPr>
            <a:endParaRPr lang="en-US" sz="3200" dirty="0" smtClean="0"/>
          </a:p>
          <a:p>
            <a:pPr marL="18288" indent="0">
              <a:buNone/>
            </a:pPr>
            <a:r>
              <a:rPr lang="en-US" sz="2400" dirty="0" err="1" smtClean="0"/>
              <a:t>Lyster&amp;Ranta</a:t>
            </a:r>
            <a:r>
              <a:rPr lang="en-US" sz="2400" dirty="0" smtClean="0"/>
              <a:t> 1997; Mackey, </a:t>
            </a:r>
            <a:r>
              <a:rPr lang="en-US" sz="2400" dirty="0" err="1" smtClean="0"/>
              <a:t>Gass</a:t>
            </a:r>
            <a:r>
              <a:rPr lang="en-US" sz="2400" dirty="0" smtClean="0"/>
              <a:t>&amp; </a:t>
            </a:r>
            <a:r>
              <a:rPr lang="en-US" sz="2400" dirty="0" err="1" smtClean="0"/>
              <a:t>Mcdonough</a:t>
            </a:r>
            <a:r>
              <a:rPr lang="en-US" sz="2400" dirty="0" smtClean="0"/>
              <a:t> 2000; Ellis et al. 2001; </a:t>
            </a:r>
            <a:r>
              <a:rPr lang="en-US" sz="2400" dirty="0" err="1" smtClean="0"/>
              <a:t>Loewen</a:t>
            </a:r>
            <a:r>
              <a:rPr lang="en-US" sz="2400" dirty="0" smtClean="0"/>
              <a:t> 2002)</a:t>
            </a:r>
            <a:endParaRPr lang="en-US" sz="24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84176" y="367207"/>
            <a:ext cx="7543800" cy="914400"/>
          </a:xfrm>
        </p:spPr>
        <p:txBody>
          <a:bodyPr/>
          <a:lstStyle/>
          <a:p>
            <a:r>
              <a:rPr lang="en-US" dirty="0" smtClean="0"/>
              <a:t>Recasts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0437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84176" y="1825409"/>
            <a:ext cx="7543800" cy="3657599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en-US" sz="2800" dirty="0" err="1" smtClean="0"/>
              <a:t>Lyster</a:t>
            </a:r>
            <a:r>
              <a:rPr lang="en-US" sz="2800" dirty="0" smtClean="0"/>
              <a:t>&amp; </a:t>
            </a:r>
            <a:r>
              <a:rPr lang="en-US" sz="2800" dirty="0" err="1" smtClean="0"/>
              <a:t>Ranta</a:t>
            </a:r>
            <a:r>
              <a:rPr lang="en-US" sz="2800" dirty="0" smtClean="0"/>
              <a:t> (1997): the teacher’s implicit </a:t>
            </a:r>
            <a:r>
              <a:rPr lang="en-US" sz="2800" dirty="0" smtClean="0"/>
              <a:t>feedback, </a:t>
            </a:r>
            <a:r>
              <a:rPr lang="en-US" sz="2800" dirty="0" smtClean="0"/>
              <a:t>which involves all or part of the </a:t>
            </a:r>
            <a:r>
              <a:rPr lang="en-US" sz="2800" dirty="0" smtClean="0"/>
              <a:t>learner's </a:t>
            </a:r>
            <a:r>
              <a:rPr lang="en-US" sz="2800" dirty="0" smtClean="0"/>
              <a:t>non-native like production. </a:t>
            </a:r>
          </a:p>
          <a:p>
            <a:pPr marL="18288" indent="0">
              <a:buNone/>
            </a:pPr>
            <a:endParaRPr lang="en-US" sz="2800" dirty="0"/>
          </a:p>
          <a:p>
            <a:pPr marL="18288" indent="0">
              <a:buNone/>
            </a:pPr>
            <a:r>
              <a:rPr lang="en-US" sz="2800" dirty="0" err="1" smtClean="0"/>
              <a:t>Lyster</a:t>
            </a:r>
            <a:r>
              <a:rPr lang="en-US" sz="2800" dirty="0" smtClean="0"/>
              <a:t> (2002): provides the learners support to use L2. </a:t>
            </a:r>
            <a:endParaRPr lang="en-US" sz="2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84176" y="367207"/>
            <a:ext cx="7543800" cy="914400"/>
          </a:xfrm>
        </p:spPr>
        <p:txBody>
          <a:bodyPr/>
          <a:lstStyle/>
          <a:p>
            <a:r>
              <a:rPr lang="en-US" dirty="0"/>
              <a:t>Recasts </a:t>
            </a:r>
          </a:p>
        </p:txBody>
      </p:sp>
    </p:spTree>
    <p:extLst>
      <p:ext uri="{BB962C8B-B14F-4D97-AF65-F5344CB8AC3E}">
        <p14:creationId xmlns:p14="http://schemas.microsoft.com/office/powerpoint/2010/main" val="30951222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84176" y="1825409"/>
            <a:ext cx="7543800" cy="3657599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charset="2"/>
              <a:buChar char="ü"/>
            </a:pPr>
            <a:r>
              <a:rPr lang="en-US" sz="2700" dirty="0" smtClean="0"/>
              <a:t>Immediate implicit pedagogical feedback</a:t>
            </a:r>
          </a:p>
          <a:p>
            <a:pPr>
              <a:lnSpc>
                <a:spcPct val="150000"/>
              </a:lnSpc>
              <a:buFont typeface="Wingdings" charset="2"/>
              <a:buChar char="ü"/>
            </a:pPr>
            <a:r>
              <a:rPr lang="en-US" sz="2700" dirty="0" smtClean="0"/>
              <a:t>Saves time </a:t>
            </a:r>
          </a:p>
          <a:p>
            <a:pPr>
              <a:lnSpc>
                <a:spcPct val="150000"/>
              </a:lnSpc>
              <a:buFont typeface="Wingdings" charset="2"/>
              <a:buChar char="ü"/>
            </a:pPr>
            <a:r>
              <a:rPr lang="en-US" sz="2700" dirty="0" smtClean="0"/>
              <a:t>Less threatening to learners’ self confidence </a:t>
            </a:r>
          </a:p>
          <a:p>
            <a:pPr>
              <a:lnSpc>
                <a:spcPct val="150000"/>
              </a:lnSpc>
              <a:buFont typeface="Wingdings" charset="2"/>
              <a:buChar char="ü"/>
            </a:pPr>
            <a:r>
              <a:rPr lang="en-US" sz="2700" dirty="0" smtClean="0"/>
              <a:t>Less disturbing to the flow of the conversation  </a:t>
            </a:r>
            <a:endParaRPr lang="en-US" sz="27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84176" y="367207"/>
            <a:ext cx="7543800" cy="914400"/>
          </a:xfrm>
        </p:spPr>
        <p:txBody>
          <a:bodyPr/>
          <a:lstStyle/>
          <a:p>
            <a:r>
              <a:rPr lang="en-US" dirty="0" smtClean="0"/>
              <a:t>Why Recasts ?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702874" y="5920576"/>
            <a:ext cx="42222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/>
              <a:t>Lowen</a:t>
            </a:r>
            <a:r>
              <a:rPr lang="en-US" sz="2200" dirty="0" smtClean="0"/>
              <a:t> &amp; Philip 2006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2742303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84176" y="1825409"/>
            <a:ext cx="7543800" cy="3657599"/>
          </a:xfrm>
        </p:spPr>
        <p:txBody>
          <a:bodyPr>
            <a:normAutofit fontScale="92500" lnSpcReduction="10000"/>
          </a:bodyPr>
          <a:lstStyle/>
          <a:p>
            <a:pPr>
              <a:buFont typeface="Wingdings" charset="2"/>
              <a:buChar char="u"/>
            </a:pPr>
            <a:r>
              <a:rPr lang="en-US" sz="3200" dirty="0"/>
              <a:t>Because of its implicit nature </a:t>
            </a:r>
            <a:r>
              <a:rPr lang="en-US" sz="3200" dirty="0" err="1" smtClean="0"/>
              <a:t>nlikely</a:t>
            </a:r>
            <a:r>
              <a:rPr lang="en-US" sz="3200" dirty="0" smtClean="0"/>
              <a:t> </a:t>
            </a:r>
            <a:r>
              <a:rPr lang="en-US" sz="3200" dirty="0"/>
              <a:t>to draw attention to erroneous </a:t>
            </a:r>
            <a:r>
              <a:rPr lang="en-US" sz="3200" dirty="0" smtClean="0"/>
              <a:t>production</a:t>
            </a:r>
          </a:p>
          <a:p>
            <a:pPr marL="18288" indent="0" algn="r">
              <a:buNone/>
            </a:pPr>
            <a:endParaRPr lang="en-US" sz="2200" b="1" dirty="0" smtClean="0"/>
          </a:p>
          <a:p>
            <a:pPr marL="18288" indent="0" algn="r">
              <a:buNone/>
            </a:pPr>
            <a:r>
              <a:rPr lang="en-US" sz="2400" b="1" dirty="0" err="1"/>
              <a:t>Lyster</a:t>
            </a:r>
            <a:r>
              <a:rPr lang="en-US" sz="2400" b="1" dirty="0" smtClean="0"/>
              <a:t> </a:t>
            </a:r>
            <a:r>
              <a:rPr lang="en-US" sz="2400" b="1" dirty="0"/>
              <a:t>&amp; </a:t>
            </a:r>
            <a:r>
              <a:rPr lang="en-US" sz="2400" b="1" dirty="0" err="1"/>
              <a:t>Ranta</a:t>
            </a:r>
            <a:r>
              <a:rPr lang="en-US" sz="2400" b="1" dirty="0"/>
              <a:t> 1997</a:t>
            </a:r>
          </a:p>
          <a:p>
            <a:pPr marL="18288" indent="0">
              <a:buNone/>
            </a:pPr>
            <a:endParaRPr lang="en-US" sz="3200" dirty="0"/>
          </a:p>
          <a:p>
            <a:pPr marL="18288" indent="0">
              <a:buNone/>
            </a:pPr>
            <a:endParaRPr lang="en-US" sz="3200" dirty="0" smtClean="0"/>
          </a:p>
          <a:p>
            <a:pPr>
              <a:buFont typeface="Wingdings" charset="2"/>
              <a:buChar char="u"/>
            </a:pPr>
            <a:r>
              <a:rPr lang="en-US" sz="3200" dirty="0" smtClean="0"/>
              <a:t>It is only what learners notice about the input is what they really learn </a:t>
            </a:r>
            <a:endParaRPr lang="en-US" sz="3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84176" y="367207"/>
            <a:ext cx="7543800" cy="914400"/>
          </a:xfrm>
        </p:spPr>
        <p:txBody>
          <a:bodyPr/>
          <a:lstStyle/>
          <a:p>
            <a:r>
              <a:rPr lang="en-US" dirty="0" smtClean="0"/>
              <a:t>Why Not Recasts 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231912" y="5990679"/>
            <a:ext cx="352585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Schmidt </a:t>
            </a:r>
            <a:r>
              <a:rPr lang="en-US" sz="2200" b="1" dirty="0" smtClean="0"/>
              <a:t> 2001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33759948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84176" y="1825409"/>
            <a:ext cx="7543800" cy="3657599"/>
          </a:xfrm>
        </p:spPr>
        <p:txBody>
          <a:bodyPr>
            <a:normAutofit/>
          </a:bodyPr>
          <a:lstStyle/>
          <a:p>
            <a:pPr marL="18288" indent="0">
              <a:lnSpc>
                <a:spcPct val="130000"/>
              </a:lnSpc>
              <a:buNone/>
            </a:pPr>
            <a:r>
              <a:rPr lang="en-US" sz="3200" dirty="0" smtClean="0"/>
              <a:t>They can be noticed and beneficial if </a:t>
            </a:r>
          </a:p>
          <a:p>
            <a:pPr>
              <a:lnSpc>
                <a:spcPct val="130000"/>
              </a:lnSpc>
              <a:buFont typeface="Wingdings" charset="2"/>
              <a:buChar char="u"/>
            </a:pPr>
            <a:r>
              <a:rPr lang="en-US" sz="3200" dirty="0" smtClean="0"/>
              <a:t>Interrogative tone </a:t>
            </a:r>
          </a:p>
          <a:p>
            <a:pPr>
              <a:lnSpc>
                <a:spcPct val="130000"/>
              </a:lnSpc>
              <a:buFont typeface="Wingdings" charset="2"/>
              <a:buChar char="u"/>
            </a:pPr>
            <a:r>
              <a:rPr lang="en-US" sz="3200" dirty="0" smtClean="0"/>
              <a:t>Not declarative tone</a:t>
            </a:r>
          </a:p>
          <a:p>
            <a:pPr>
              <a:lnSpc>
                <a:spcPct val="130000"/>
              </a:lnSpc>
              <a:buFont typeface="Wingdings" charset="2"/>
              <a:buChar char="u"/>
            </a:pPr>
            <a:r>
              <a:rPr lang="en-US" sz="3200" dirty="0" smtClean="0"/>
              <a:t>Addressed to learners at high developmental level </a:t>
            </a:r>
          </a:p>
          <a:p>
            <a:pPr>
              <a:buFont typeface="Wingdings" charset="2"/>
              <a:buChar char="u"/>
            </a:pPr>
            <a:endParaRPr lang="en-US" sz="3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84176" y="367207"/>
            <a:ext cx="7543800" cy="914400"/>
          </a:xfrm>
        </p:spPr>
        <p:txBody>
          <a:bodyPr/>
          <a:lstStyle/>
          <a:p>
            <a:r>
              <a:rPr lang="en-US" dirty="0" smtClean="0"/>
              <a:t>Effective Recasts 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231912" y="5990679"/>
            <a:ext cx="352585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/>
              <a:t>Lowen</a:t>
            </a:r>
            <a:r>
              <a:rPr lang="en-US" sz="2200" dirty="0"/>
              <a:t> &amp; Philip 2006</a:t>
            </a:r>
          </a:p>
        </p:txBody>
      </p:sp>
    </p:spTree>
    <p:extLst>
      <p:ext uri="{BB962C8B-B14F-4D97-AF65-F5344CB8AC3E}">
        <p14:creationId xmlns:p14="http://schemas.microsoft.com/office/powerpoint/2010/main" val="34368374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Elemental.thmx</Template>
  <TotalTime>152</TotalTime>
  <Words>373</Words>
  <Application>Microsoft Macintosh PowerPoint</Application>
  <PresentationFormat>On-screen Show (4:3)</PresentationFormat>
  <Paragraphs>90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Elemental</vt:lpstr>
      <vt:lpstr>The Effectiveness of Recasts in Second Language Acquisition </vt:lpstr>
      <vt:lpstr>Errors: Natural positive stage  </vt:lpstr>
      <vt:lpstr>Corrective Feedback ?</vt:lpstr>
      <vt:lpstr>Corrective Feedback </vt:lpstr>
      <vt:lpstr>Recasts </vt:lpstr>
      <vt:lpstr>Recasts </vt:lpstr>
      <vt:lpstr>Why Recasts ?</vt:lpstr>
      <vt:lpstr>Why Not Recasts </vt:lpstr>
      <vt:lpstr>Effective Recasts </vt:lpstr>
      <vt:lpstr>How Effective ?</vt:lpstr>
      <vt:lpstr>Uptake </vt:lpstr>
      <vt:lpstr>Current Research </vt:lpstr>
      <vt:lpstr>Participants </vt:lpstr>
      <vt:lpstr>PowerPoint Presentation</vt:lpstr>
      <vt:lpstr>Results </vt:lpstr>
      <vt:lpstr>Conclusion </vt:lpstr>
      <vt:lpstr>Limitation &amp; Further research </vt:lpstr>
      <vt:lpstr>         Thank you…  Nourhan A. Rahman  nrahman@ruw.edu.bh </vt:lpstr>
    </vt:vector>
  </TitlesOfParts>
  <Company>RUW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Effectiveness of Recasts in Second Language Acquisition </dc:title>
  <dc:creator>Norhan A.Rahman Ahmed</dc:creator>
  <cp:lastModifiedBy>Norhan A.Rahman</cp:lastModifiedBy>
  <cp:revision>15</cp:revision>
  <dcterms:created xsi:type="dcterms:W3CDTF">2016-04-17T16:46:01Z</dcterms:created>
  <dcterms:modified xsi:type="dcterms:W3CDTF">2016-04-20T05:39:46Z</dcterms:modified>
</cp:coreProperties>
</file>